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7" r:id="rId3"/>
    <p:sldId id="318" r:id="rId4"/>
    <p:sldId id="321" r:id="rId5"/>
    <p:sldId id="322" r:id="rId6"/>
    <p:sldId id="320" r:id="rId7"/>
    <p:sldId id="32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0FF00"/>
    <a:srgbClr val="EEECE1"/>
    <a:srgbClr val="66FF66"/>
    <a:srgbClr val="003300"/>
    <a:srgbClr val="0000FF"/>
    <a:srgbClr val="FFFF66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20" autoAdjust="0"/>
  </p:normalViewPr>
  <p:slideViewPr>
    <p:cSldViewPr>
      <p:cViewPr varScale="1">
        <p:scale>
          <a:sx n="110" d="100"/>
          <a:sy n="110" d="100"/>
        </p:scale>
        <p:origin x="-1644" y="13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57493E-4F49-42B2-99EE-13A3A0C41E27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</dgm:pt>
    <dgm:pt modelId="{B0A31FF2-A532-483E-A1DD-3F5B11E1A7A1}">
      <dgm:prSet phldrT="[Text]"/>
      <dgm:spPr/>
      <dgm:t>
        <a:bodyPr/>
        <a:lstStyle/>
        <a:p>
          <a:r>
            <a:rPr lang="x-none" dirty="0"/>
            <a:t>Identificarea bunurilor şi titularilor</a:t>
          </a:r>
          <a:endParaRPr lang="en-US" dirty="0"/>
        </a:p>
      </dgm:t>
    </dgm:pt>
    <dgm:pt modelId="{8E246763-2A34-4753-988C-4E128150442D}" type="parTrans" cxnId="{BF6FE6ED-F9D3-45CA-8B1F-01BE8CCA7AA0}">
      <dgm:prSet/>
      <dgm:spPr/>
      <dgm:t>
        <a:bodyPr/>
        <a:lstStyle/>
        <a:p>
          <a:endParaRPr lang="en-US"/>
        </a:p>
      </dgm:t>
    </dgm:pt>
    <dgm:pt modelId="{6C609955-F313-46CE-9EF9-46D14AEC3677}" type="sibTrans" cxnId="{BF6FE6ED-F9D3-45CA-8B1F-01BE8CCA7AA0}">
      <dgm:prSet/>
      <dgm:spPr/>
      <dgm:t>
        <a:bodyPr/>
        <a:lstStyle/>
        <a:p>
          <a:endParaRPr lang="en-US"/>
        </a:p>
      </dgm:t>
    </dgm:pt>
    <dgm:pt modelId="{3E4D4EDD-F6B7-450F-A01D-A83EDA7363BC}">
      <dgm:prSet phldrT="[Text]"/>
      <dgm:spPr/>
      <dgm:t>
        <a:bodyPr/>
        <a:lstStyle/>
        <a:p>
          <a:r>
            <a:rPr lang="x-none" dirty="0"/>
            <a:t>Verificarea calităţii lucrării</a:t>
          </a:r>
          <a:endParaRPr lang="en-US" dirty="0"/>
        </a:p>
      </dgm:t>
    </dgm:pt>
    <dgm:pt modelId="{642D8133-02E5-425F-91AE-E0D3EB90A02E}" type="parTrans" cxnId="{3D8E48C6-6D64-4D89-B102-213A763A6B92}">
      <dgm:prSet/>
      <dgm:spPr/>
      <dgm:t>
        <a:bodyPr/>
        <a:lstStyle/>
        <a:p>
          <a:endParaRPr lang="en-US"/>
        </a:p>
      </dgm:t>
    </dgm:pt>
    <dgm:pt modelId="{C15571AF-A419-4876-BDA7-D1781B997768}" type="sibTrans" cxnId="{3D8E48C6-6D64-4D89-B102-213A763A6B92}">
      <dgm:prSet/>
      <dgm:spPr/>
      <dgm:t>
        <a:bodyPr/>
        <a:lstStyle/>
        <a:p>
          <a:endParaRPr lang="en-US"/>
        </a:p>
      </dgm:t>
    </dgm:pt>
    <dgm:pt modelId="{B568FE62-C78F-4FD6-A1A0-3DDE75A4A48A}">
      <dgm:prSet phldrT="[Text]"/>
      <dgm:spPr/>
      <dgm:t>
        <a:bodyPr/>
        <a:lstStyle/>
        <a:p>
          <a:r>
            <a:rPr lang="x-none" dirty="0"/>
            <a:t>Întocmirea documentaţiei cadastrale</a:t>
          </a:r>
          <a:endParaRPr lang="en-US" dirty="0"/>
        </a:p>
      </dgm:t>
    </dgm:pt>
    <dgm:pt modelId="{B5E9B646-8D08-447E-9272-C523CDF5DABF}" type="parTrans" cxnId="{CA333C18-19F2-4F3D-8850-73F82DF05B7E}">
      <dgm:prSet/>
      <dgm:spPr/>
      <dgm:t>
        <a:bodyPr/>
        <a:lstStyle/>
        <a:p>
          <a:endParaRPr lang="en-US"/>
        </a:p>
      </dgm:t>
    </dgm:pt>
    <dgm:pt modelId="{0DED5B51-AFAC-40F5-9C5E-02FBCFF7CF20}" type="sibTrans" cxnId="{CA333C18-19F2-4F3D-8850-73F82DF05B7E}">
      <dgm:prSet/>
      <dgm:spPr/>
      <dgm:t>
        <a:bodyPr/>
        <a:lstStyle/>
        <a:p>
          <a:endParaRPr lang="en-US"/>
        </a:p>
      </dgm:t>
    </dgm:pt>
    <dgm:pt modelId="{B364B9DD-A67F-46F6-8560-7B9ED4BE01A4}">
      <dgm:prSet phldrT="[Text]"/>
      <dgm:spPr/>
      <dgm:t>
        <a:bodyPr/>
        <a:lstStyle/>
        <a:p>
          <a:r>
            <a:rPr lang="x-none" b="1" dirty="0">
              <a:solidFill>
                <a:srgbClr val="FF0000"/>
              </a:solidFill>
            </a:rPr>
            <a:t>CONSULTAREA PUBLICĂ</a:t>
          </a:r>
          <a:endParaRPr lang="en-US" b="1" dirty="0">
            <a:solidFill>
              <a:srgbClr val="FF0000"/>
            </a:solidFill>
          </a:endParaRPr>
        </a:p>
      </dgm:t>
    </dgm:pt>
    <dgm:pt modelId="{46B90C00-634E-4627-AF3D-21C4389EC1B8}" type="parTrans" cxnId="{26935E7F-8A1A-4A6F-8785-C3066C27AC88}">
      <dgm:prSet/>
      <dgm:spPr/>
      <dgm:t>
        <a:bodyPr/>
        <a:lstStyle/>
        <a:p>
          <a:endParaRPr lang="en-US"/>
        </a:p>
      </dgm:t>
    </dgm:pt>
    <dgm:pt modelId="{7B06527B-7500-4BEE-9E8E-64DF1BF33BD9}" type="sibTrans" cxnId="{26935E7F-8A1A-4A6F-8785-C3066C27AC88}">
      <dgm:prSet/>
      <dgm:spPr/>
      <dgm:t>
        <a:bodyPr/>
        <a:lstStyle/>
        <a:p>
          <a:endParaRPr lang="en-US"/>
        </a:p>
      </dgm:t>
    </dgm:pt>
    <dgm:pt modelId="{4947208A-092B-41FB-BAB0-CD10528AD8A9}">
      <dgm:prSet phldrT="[Text]"/>
      <dgm:spPr/>
      <dgm:t>
        <a:bodyPr/>
        <a:lstStyle/>
        <a:p>
          <a:r>
            <a:rPr lang="x-none" dirty="0"/>
            <a:t>Aprobarea documentaţiei cadastrale</a:t>
          </a:r>
          <a:endParaRPr lang="en-US" dirty="0"/>
        </a:p>
      </dgm:t>
    </dgm:pt>
    <dgm:pt modelId="{88A1062A-AA4B-4454-AFC5-3EF66CCA8010}" type="parTrans" cxnId="{9848F66D-E8B4-4C6A-AB89-FDBE6A21D9E8}">
      <dgm:prSet/>
      <dgm:spPr/>
      <dgm:t>
        <a:bodyPr/>
        <a:lstStyle/>
        <a:p>
          <a:endParaRPr lang="en-US"/>
        </a:p>
      </dgm:t>
    </dgm:pt>
    <dgm:pt modelId="{FBF53AEB-B685-4FA6-8234-0406ACAB347C}" type="sibTrans" cxnId="{9848F66D-E8B4-4C6A-AB89-FDBE6A21D9E8}">
      <dgm:prSet/>
      <dgm:spPr/>
      <dgm:t>
        <a:bodyPr/>
        <a:lstStyle/>
        <a:p>
          <a:endParaRPr lang="en-US"/>
        </a:p>
      </dgm:t>
    </dgm:pt>
    <dgm:pt modelId="{974A7F5E-1139-49CA-AF1F-2799E3BED79B}">
      <dgm:prSet phldrT="[Text]"/>
      <dgm:spPr/>
      <dgm:t>
        <a:bodyPr/>
        <a:lstStyle/>
        <a:p>
          <a:r>
            <a:rPr lang="x-none" dirty="0"/>
            <a:t>Verificarea şi recepţie documentaţiei</a:t>
          </a:r>
          <a:endParaRPr lang="en-US" dirty="0"/>
        </a:p>
      </dgm:t>
    </dgm:pt>
    <dgm:pt modelId="{5AF20F39-3450-4060-9141-CD978BB66863}" type="parTrans" cxnId="{33D59251-A2CB-4765-8473-E798CC221559}">
      <dgm:prSet/>
      <dgm:spPr/>
      <dgm:t>
        <a:bodyPr/>
        <a:lstStyle/>
        <a:p>
          <a:endParaRPr lang="en-US"/>
        </a:p>
      </dgm:t>
    </dgm:pt>
    <dgm:pt modelId="{4BF1C107-C6D7-4AD9-9DC4-6E2CB552EA50}" type="sibTrans" cxnId="{33D59251-A2CB-4765-8473-E798CC221559}">
      <dgm:prSet/>
      <dgm:spPr/>
      <dgm:t>
        <a:bodyPr/>
        <a:lstStyle/>
        <a:p>
          <a:endParaRPr lang="en-US"/>
        </a:p>
      </dgm:t>
    </dgm:pt>
    <dgm:pt modelId="{49BD2FEA-67F2-4BBE-9EB7-EEA8EF8A18AC}">
      <dgm:prSet phldrT="[Text]"/>
      <dgm:spPr/>
      <dgm:t>
        <a:bodyPr/>
        <a:lstStyle/>
        <a:p>
          <a:r>
            <a:rPr lang="x-none" dirty="0"/>
            <a:t>Înregistrarea bunurilor imobile</a:t>
          </a:r>
          <a:endParaRPr lang="en-US" dirty="0"/>
        </a:p>
      </dgm:t>
    </dgm:pt>
    <dgm:pt modelId="{C708B3BF-F172-4132-8BC2-56DEF0F9B2D1}" type="parTrans" cxnId="{5D039AE6-35E4-47A3-AE55-D6F5FC76614E}">
      <dgm:prSet/>
      <dgm:spPr/>
      <dgm:t>
        <a:bodyPr/>
        <a:lstStyle/>
        <a:p>
          <a:endParaRPr lang="en-US"/>
        </a:p>
      </dgm:t>
    </dgm:pt>
    <dgm:pt modelId="{995E285D-1A28-4391-A83B-34F3567EFE56}" type="sibTrans" cxnId="{5D039AE6-35E4-47A3-AE55-D6F5FC76614E}">
      <dgm:prSet/>
      <dgm:spPr/>
      <dgm:t>
        <a:bodyPr/>
        <a:lstStyle/>
        <a:p>
          <a:endParaRPr lang="en-US"/>
        </a:p>
      </dgm:t>
    </dgm:pt>
    <dgm:pt modelId="{34FAF8B3-D99B-4F1A-BAAF-7A716F3B5B64}" type="pres">
      <dgm:prSet presAssocID="{8257493E-4F49-42B2-99EE-13A3A0C41E27}" presName="Name0" presStyleCnt="0">
        <dgm:presLayoutVars>
          <dgm:dir/>
        </dgm:presLayoutVars>
      </dgm:prSet>
      <dgm:spPr/>
    </dgm:pt>
    <dgm:pt modelId="{D7E2C120-7576-4AB9-A8D5-65488892355A}" type="pres">
      <dgm:prSet presAssocID="{B0A31FF2-A532-483E-A1DD-3F5B11E1A7A1}" presName="parComposite" presStyleCnt="0"/>
      <dgm:spPr/>
    </dgm:pt>
    <dgm:pt modelId="{46EDE410-714E-40D3-8D6A-54660CE78F9E}" type="pres">
      <dgm:prSet presAssocID="{B0A31FF2-A532-483E-A1DD-3F5B11E1A7A1}" presName="parBigCircle" presStyleLbl="node0" presStyleIdx="0" presStyleCnt="7"/>
      <dgm:spPr/>
    </dgm:pt>
    <dgm:pt modelId="{9D1A56C4-7B8E-4D8D-9716-0D989A4951F2}" type="pres">
      <dgm:prSet presAssocID="{B0A31FF2-A532-483E-A1DD-3F5B11E1A7A1}" presName="parTx" presStyleLbl="revTx" presStyleIdx="0" presStyleCnt="7"/>
      <dgm:spPr/>
      <dgm:t>
        <a:bodyPr/>
        <a:lstStyle/>
        <a:p>
          <a:endParaRPr lang="ru-RU"/>
        </a:p>
      </dgm:t>
    </dgm:pt>
    <dgm:pt modelId="{A71D04CC-6BFE-4AC8-B424-E1DB336D957B}" type="pres">
      <dgm:prSet presAssocID="{B0A31FF2-A532-483E-A1DD-3F5B11E1A7A1}" presName="bSpace" presStyleCnt="0"/>
      <dgm:spPr/>
    </dgm:pt>
    <dgm:pt modelId="{4A129282-63FC-4662-A137-56FFA7DD9D73}" type="pres">
      <dgm:prSet presAssocID="{B0A31FF2-A532-483E-A1DD-3F5B11E1A7A1}" presName="parBackupNorm" presStyleCnt="0"/>
      <dgm:spPr/>
    </dgm:pt>
    <dgm:pt modelId="{4CDC5EDD-64F6-4DCB-99F9-B74477E51420}" type="pres">
      <dgm:prSet presAssocID="{6C609955-F313-46CE-9EF9-46D14AEC3677}" presName="parSpace" presStyleCnt="0"/>
      <dgm:spPr/>
    </dgm:pt>
    <dgm:pt modelId="{A45B4A29-87AE-4DFD-AF48-4D66709988E2}" type="pres">
      <dgm:prSet presAssocID="{3E4D4EDD-F6B7-450F-A01D-A83EDA7363BC}" presName="parComposite" presStyleCnt="0"/>
      <dgm:spPr/>
    </dgm:pt>
    <dgm:pt modelId="{8800DC6C-0FC3-45C6-9096-9C88CB9F8D01}" type="pres">
      <dgm:prSet presAssocID="{3E4D4EDD-F6B7-450F-A01D-A83EDA7363BC}" presName="parBigCircle" presStyleLbl="node0" presStyleIdx="1" presStyleCnt="7"/>
      <dgm:spPr>
        <a:solidFill>
          <a:srgbClr val="FFC000"/>
        </a:solidFill>
      </dgm:spPr>
    </dgm:pt>
    <dgm:pt modelId="{8DB0FA46-D4CE-4A8C-91B4-8548D640AD65}" type="pres">
      <dgm:prSet presAssocID="{3E4D4EDD-F6B7-450F-A01D-A83EDA7363BC}" presName="parTx" presStyleLbl="revTx" presStyleIdx="1" presStyleCnt="7"/>
      <dgm:spPr/>
      <dgm:t>
        <a:bodyPr/>
        <a:lstStyle/>
        <a:p>
          <a:endParaRPr lang="ru-RU"/>
        </a:p>
      </dgm:t>
    </dgm:pt>
    <dgm:pt modelId="{A0A3A7A4-A4DF-48CD-B9A2-E5E24FBD1D01}" type="pres">
      <dgm:prSet presAssocID="{3E4D4EDD-F6B7-450F-A01D-A83EDA7363BC}" presName="bSpace" presStyleCnt="0"/>
      <dgm:spPr/>
    </dgm:pt>
    <dgm:pt modelId="{3C2291A3-33EB-4D7B-AF5B-2D08015EA909}" type="pres">
      <dgm:prSet presAssocID="{3E4D4EDD-F6B7-450F-A01D-A83EDA7363BC}" presName="parBackupNorm" presStyleCnt="0"/>
      <dgm:spPr/>
    </dgm:pt>
    <dgm:pt modelId="{5DCD140D-32AE-4052-96CC-24A147431418}" type="pres">
      <dgm:prSet presAssocID="{C15571AF-A419-4876-BDA7-D1781B997768}" presName="parSpace" presStyleCnt="0"/>
      <dgm:spPr/>
    </dgm:pt>
    <dgm:pt modelId="{BD7D1232-A2B2-4270-B9E1-65B6437E7C59}" type="pres">
      <dgm:prSet presAssocID="{B568FE62-C78F-4FD6-A1A0-3DDE75A4A48A}" presName="parComposite" presStyleCnt="0"/>
      <dgm:spPr/>
    </dgm:pt>
    <dgm:pt modelId="{1A7566F2-C400-4BCD-AC87-833C1320331E}" type="pres">
      <dgm:prSet presAssocID="{B568FE62-C78F-4FD6-A1A0-3DDE75A4A48A}" presName="parBigCircle" presStyleLbl="node0" presStyleIdx="2" presStyleCnt="7"/>
      <dgm:spPr/>
    </dgm:pt>
    <dgm:pt modelId="{C4E23CFE-D352-4076-959F-63A272FCCCC9}" type="pres">
      <dgm:prSet presAssocID="{B568FE62-C78F-4FD6-A1A0-3DDE75A4A48A}" presName="parTx" presStyleLbl="revTx" presStyleIdx="2" presStyleCnt="7"/>
      <dgm:spPr/>
      <dgm:t>
        <a:bodyPr/>
        <a:lstStyle/>
        <a:p>
          <a:endParaRPr lang="ru-RU"/>
        </a:p>
      </dgm:t>
    </dgm:pt>
    <dgm:pt modelId="{FE8DAEFA-6AD5-4F8E-B3CA-2DCE073DE443}" type="pres">
      <dgm:prSet presAssocID="{B568FE62-C78F-4FD6-A1A0-3DDE75A4A48A}" presName="bSpace" presStyleCnt="0"/>
      <dgm:spPr/>
    </dgm:pt>
    <dgm:pt modelId="{46317061-DC30-4C14-B67B-560252E79ABF}" type="pres">
      <dgm:prSet presAssocID="{B568FE62-C78F-4FD6-A1A0-3DDE75A4A48A}" presName="parBackupNorm" presStyleCnt="0"/>
      <dgm:spPr/>
    </dgm:pt>
    <dgm:pt modelId="{22686C56-520F-447C-B5AE-32CECC972EE0}" type="pres">
      <dgm:prSet presAssocID="{0DED5B51-AFAC-40F5-9C5E-02FBCFF7CF20}" presName="parSpace" presStyleCnt="0"/>
      <dgm:spPr/>
    </dgm:pt>
    <dgm:pt modelId="{9198CAA4-2772-41E5-8281-DDEC4917ED09}" type="pres">
      <dgm:prSet presAssocID="{B364B9DD-A67F-46F6-8560-7B9ED4BE01A4}" presName="parComposite" presStyleCnt="0"/>
      <dgm:spPr/>
    </dgm:pt>
    <dgm:pt modelId="{6A9D7BB7-F5F4-453D-8015-AAE14DC1D7A6}" type="pres">
      <dgm:prSet presAssocID="{B364B9DD-A67F-46F6-8560-7B9ED4BE01A4}" presName="parBigCircle" presStyleLbl="node0" presStyleIdx="3" presStyleCnt="7"/>
      <dgm:spPr>
        <a:solidFill>
          <a:srgbClr val="FF0000"/>
        </a:solidFill>
      </dgm:spPr>
    </dgm:pt>
    <dgm:pt modelId="{A3137D8B-03A9-4135-979E-735E7AEB1D33}" type="pres">
      <dgm:prSet presAssocID="{B364B9DD-A67F-46F6-8560-7B9ED4BE01A4}" presName="parTx" presStyleLbl="revTx" presStyleIdx="3" presStyleCnt="7"/>
      <dgm:spPr/>
      <dgm:t>
        <a:bodyPr/>
        <a:lstStyle/>
        <a:p>
          <a:endParaRPr lang="ru-RU"/>
        </a:p>
      </dgm:t>
    </dgm:pt>
    <dgm:pt modelId="{AB9DFBAB-B07D-4DDA-AF95-56F58F7927D8}" type="pres">
      <dgm:prSet presAssocID="{B364B9DD-A67F-46F6-8560-7B9ED4BE01A4}" presName="bSpace" presStyleCnt="0"/>
      <dgm:spPr/>
    </dgm:pt>
    <dgm:pt modelId="{A39EA189-C156-42A1-8098-843FB4FC9832}" type="pres">
      <dgm:prSet presAssocID="{B364B9DD-A67F-46F6-8560-7B9ED4BE01A4}" presName="parBackupNorm" presStyleCnt="0"/>
      <dgm:spPr/>
    </dgm:pt>
    <dgm:pt modelId="{492CF05A-E887-4332-888F-A81EFF8974D6}" type="pres">
      <dgm:prSet presAssocID="{7B06527B-7500-4BEE-9E8E-64DF1BF33BD9}" presName="parSpace" presStyleCnt="0"/>
      <dgm:spPr/>
    </dgm:pt>
    <dgm:pt modelId="{0E527703-675D-44BC-B711-BADC2C3F84F6}" type="pres">
      <dgm:prSet presAssocID="{4947208A-092B-41FB-BAB0-CD10528AD8A9}" presName="parComposite" presStyleCnt="0"/>
      <dgm:spPr/>
    </dgm:pt>
    <dgm:pt modelId="{C5D37257-CE35-4005-82CA-BFCCD248721B}" type="pres">
      <dgm:prSet presAssocID="{4947208A-092B-41FB-BAB0-CD10528AD8A9}" presName="parBigCircle" presStyleLbl="node0" presStyleIdx="4" presStyleCnt="7"/>
      <dgm:spPr>
        <a:solidFill>
          <a:srgbClr val="66FF66"/>
        </a:solidFill>
      </dgm:spPr>
    </dgm:pt>
    <dgm:pt modelId="{00E7634F-E933-457D-B34F-9D8846C86355}" type="pres">
      <dgm:prSet presAssocID="{4947208A-092B-41FB-BAB0-CD10528AD8A9}" presName="parTx" presStyleLbl="revTx" presStyleIdx="4" presStyleCnt="7"/>
      <dgm:spPr/>
      <dgm:t>
        <a:bodyPr/>
        <a:lstStyle/>
        <a:p>
          <a:endParaRPr lang="ru-RU"/>
        </a:p>
      </dgm:t>
    </dgm:pt>
    <dgm:pt modelId="{FB2AA7E4-93F7-4D03-84AE-0C4F50E94677}" type="pres">
      <dgm:prSet presAssocID="{4947208A-092B-41FB-BAB0-CD10528AD8A9}" presName="bSpace" presStyleCnt="0"/>
      <dgm:spPr/>
    </dgm:pt>
    <dgm:pt modelId="{52A5E635-F879-4C5F-BADE-156FACDB8B28}" type="pres">
      <dgm:prSet presAssocID="{4947208A-092B-41FB-BAB0-CD10528AD8A9}" presName="parBackupNorm" presStyleCnt="0"/>
      <dgm:spPr/>
    </dgm:pt>
    <dgm:pt modelId="{7B6E8D80-5554-4570-9AC0-564E5F387EF2}" type="pres">
      <dgm:prSet presAssocID="{FBF53AEB-B685-4FA6-8234-0406ACAB347C}" presName="parSpace" presStyleCnt="0"/>
      <dgm:spPr/>
    </dgm:pt>
    <dgm:pt modelId="{B922F1C1-4956-4E94-94B1-79F0886F33AF}" type="pres">
      <dgm:prSet presAssocID="{974A7F5E-1139-49CA-AF1F-2799E3BED79B}" presName="parComposite" presStyleCnt="0"/>
      <dgm:spPr/>
    </dgm:pt>
    <dgm:pt modelId="{CDCE9EFA-5918-406B-9EF3-46D7C3439B71}" type="pres">
      <dgm:prSet presAssocID="{974A7F5E-1139-49CA-AF1F-2799E3BED79B}" presName="parBigCircle" presStyleLbl="node0" presStyleIdx="5" presStyleCnt="7"/>
      <dgm:spPr>
        <a:solidFill>
          <a:srgbClr val="FFC000"/>
        </a:solidFill>
      </dgm:spPr>
    </dgm:pt>
    <dgm:pt modelId="{5850FEF6-7F2D-448D-964A-1C97468AE8CB}" type="pres">
      <dgm:prSet presAssocID="{974A7F5E-1139-49CA-AF1F-2799E3BED79B}" presName="parTx" presStyleLbl="revTx" presStyleIdx="5" presStyleCnt="7"/>
      <dgm:spPr/>
      <dgm:t>
        <a:bodyPr/>
        <a:lstStyle/>
        <a:p>
          <a:endParaRPr lang="ru-RU"/>
        </a:p>
      </dgm:t>
    </dgm:pt>
    <dgm:pt modelId="{1F5042E0-985A-4BD5-A274-48CB6B41035B}" type="pres">
      <dgm:prSet presAssocID="{974A7F5E-1139-49CA-AF1F-2799E3BED79B}" presName="bSpace" presStyleCnt="0"/>
      <dgm:spPr/>
    </dgm:pt>
    <dgm:pt modelId="{32259F88-06A5-4B39-8FCC-D91F6F94A0B5}" type="pres">
      <dgm:prSet presAssocID="{974A7F5E-1139-49CA-AF1F-2799E3BED79B}" presName="parBackupNorm" presStyleCnt="0"/>
      <dgm:spPr/>
    </dgm:pt>
    <dgm:pt modelId="{5F2034E6-B8F2-4654-AA57-13515B31A7EC}" type="pres">
      <dgm:prSet presAssocID="{4BF1C107-C6D7-4AD9-9DC4-6E2CB552EA50}" presName="parSpace" presStyleCnt="0"/>
      <dgm:spPr/>
    </dgm:pt>
    <dgm:pt modelId="{923E4F73-A76A-4AE2-85DE-DD1192F2C727}" type="pres">
      <dgm:prSet presAssocID="{49BD2FEA-67F2-4BBE-9EB7-EEA8EF8A18AC}" presName="parComposite" presStyleCnt="0"/>
      <dgm:spPr/>
    </dgm:pt>
    <dgm:pt modelId="{05809EBB-5999-462D-836F-508B187A4127}" type="pres">
      <dgm:prSet presAssocID="{49BD2FEA-67F2-4BBE-9EB7-EEA8EF8A18AC}" presName="parBigCircle" presStyleLbl="node0" presStyleIdx="6" presStyleCnt="7"/>
      <dgm:spPr>
        <a:solidFill>
          <a:srgbClr val="FFC000"/>
        </a:solidFill>
      </dgm:spPr>
    </dgm:pt>
    <dgm:pt modelId="{02F3DDEE-3597-4C77-8A49-5B70F4A50CF1}" type="pres">
      <dgm:prSet presAssocID="{49BD2FEA-67F2-4BBE-9EB7-EEA8EF8A18AC}" presName="parTx" presStyleLbl="revTx" presStyleIdx="6" presStyleCnt="7"/>
      <dgm:spPr/>
      <dgm:t>
        <a:bodyPr/>
        <a:lstStyle/>
        <a:p>
          <a:endParaRPr lang="ru-RU"/>
        </a:p>
      </dgm:t>
    </dgm:pt>
    <dgm:pt modelId="{FC2EB6DD-20ED-4572-8F5E-30C84A3BBADA}" type="pres">
      <dgm:prSet presAssocID="{49BD2FEA-67F2-4BBE-9EB7-EEA8EF8A18AC}" presName="bSpace" presStyleCnt="0"/>
      <dgm:spPr/>
    </dgm:pt>
    <dgm:pt modelId="{BF34ED7F-8CA7-4133-9900-06AE91D07119}" type="pres">
      <dgm:prSet presAssocID="{49BD2FEA-67F2-4BBE-9EB7-EEA8EF8A18AC}" presName="parBackupNorm" presStyleCnt="0"/>
      <dgm:spPr/>
    </dgm:pt>
    <dgm:pt modelId="{D30B1AD7-E67D-4026-8502-43BEE1A73A83}" type="pres">
      <dgm:prSet presAssocID="{995E285D-1A28-4391-A83B-34F3567EFE56}" presName="parSpace" presStyleCnt="0"/>
      <dgm:spPr/>
    </dgm:pt>
  </dgm:ptLst>
  <dgm:cxnLst>
    <dgm:cxn modelId="{47066C1D-D01F-4308-B4C7-13BA62ADF895}" type="presOf" srcId="{8257493E-4F49-42B2-99EE-13A3A0C41E27}" destId="{34FAF8B3-D99B-4F1A-BAAF-7A716F3B5B64}" srcOrd="0" destOrd="0" presId="urn:microsoft.com/office/officeart/2008/layout/CircleAccentTimeline"/>
    <dgm:cxn modelId="{5D039AE6-35E4-47A3-AE55-D6F5FC76614E}" srcId="{8257493E-4F49-42B2-99EE-13A3A0C41E27}" destId="{49BD2FEA-67F2-4BBE-9EB7-EEA8EF8A18AC}" srcOrd="6" destOrd="0" parTransId="{C708B3BF-F172-4132-8BC2-56DEF0F9B2D1}" sibTransId="{995E285D-1A28-4391-A83B-34F3567EFE56}"/>
    <dgm:cxn modelId="{26935E7F-8A1A-4A6F-8785-C3066C27AC88}" srcId="{8257493E-4F49-42B2-99EE-13A3A0C41E27}" destId="{B364B9DD-A67F-46F6-8560-7B9ED4BE01A4}" srcOrd="3" destOrd="0" parTransId="{46B90C00-634E-4627-AF3D-21C4389EC1B8}" sibTransId="{7B06527B-7500-4BEE-9E8E-64DF1BF33BD9}"/>
    <dgm:cxn modelId="{AE57275C-8C2F-4039-B7B1-714C1E4FAC17}" type="presOf" srcId="{B568FE62-C78F-4FD6-A1A0-3DDE75A4A48A}" destId="{C4E23CFE-D352-4076-959F-63A272FCCCC9}" srcOrd="0" destOrd="0" presId="urn:microsoft.com/office/officeart/2008/layout/CircleAccentTimeline"/>
    <dgm:cxn modelId="{33D59251-A2CB-4765-8473-E798CC221559}" srcId="{8257493E-4F49-42B2-99EE-13A3A0C41E27}" destId="{974A7F5E-1139-49CA-AF1F-2799E3BED79B}" srcOrd="5" destOrd="0" parTransId="{5AF20F39-3450-4060-9141-CD978BB66863}" sibTransId="{4BF1C107-C6D7-4AD9-9DC4-6E2CB552EA50}"/>
    <dgm:cxn modelId="{8AC3A108-9057-4009-B5E7-022E1F751ACF}" type="presOf" srcId="{B364B9DD-A67F-46F6-8560-7B9ED4BE01A4}" destId="{A3137D8B-03A9-4135-979E-735E7AEB1D33}" srcOrd="0" destOrd="0" presId="urn:microsoft.com/office/officeart/2008/layout/CircleAccentTimeline"/>
    <dgm:cxn modelId="{DBADF9E3-3371-49B8-8C35-1A7F14919A34}" type="presOf" srcId="{3E4D4EDD-F6B7-450F-A01D-A83EDA7363BC}" destId="{8DB0FA46-D4CE-4A8C-91B4-8548D640AD65}" srcOrd="0" destOrd="0" presId="urn:microsoft.com/office/officeart/2008/layout/CircleAccentTimeline"/>
    <dgm:cxn modelId="{B83E9324-B69F-4741-96EB-60E45E9BC940}" type="presOf" srcId="{49BD2FEA-67F2-4BBE-9EB7-EEA8EF8A18AC}" destId="{02F3DDEE-3597-4C77-8A49-5B70F4A50CF1}" srcOrd="0" destOrd="0" presId="urn:microsoft.com/office/officeart/2008/layout/CircleAccentTimeline"/>
    <dgm:cxn modelId="{B46BDEA8-3A7C-4AE1-9A97-3C65D623BB23}" type="presOf" srcId="{4947208A-092B-41FB-BAB0-CD10528AD8A9}" destId="{00E7634F-E933-457D-B34F-9D8846C86355}" srcOrd="0" destOrd="0" presId="urn:microsoft.com/office/officeart/2008/layout/CircleAccentTimeline"/>
    <dgm:cxn modelId="{9848F66D-E8B4-4C6A-AB89-FDBE6A21D9E8}" srcId="{8257493E-4F49-42B2-99EE-13A3A0C41E27}" destId="{4947208A-092B-41FB-BAB0-CD10528AD8A9}" srcOrd="4" destOrd="0" parTransId="{88A1062A-AA4B-4454-AFC5-3EF66CCA8010}" sibTransId="{FBF53AEB-B685-4FA6-8234-0406ACAB347C}"/>
    <dgm:cxn modelId="{BF6FE6ED-F9D3-45CA-8B1F-01BE8CCA7AA0}" srcId="{8257493E-4F49-42B2-99EE-13A3A0C41E27}" destId="{B0A31FF2-A532-483E-A1DD-3F5B11E1A7A1}" srcOrd="0" destOrd="0" parTransId="{8E246763-2A34-4753-988C-4E128150442D}" sibTransId="{6C609955-F313-46CE-9EF9-46D14AEC3677}"/>
    <dgm:cxn modelId="{E95A4AA0-6EC4-4DF6-8D18-96645CF231D8}" type="presOf" srcId="{B0A31FF2-A532-483E-A1DD-3F5B11E1A7A1}" destId="{9D1A56C4-7B8E-4D8D-9716-0D989A4951F2}" srcOrd="0" destOrd="0" presId="urn:microsoft.com/office/officeart/2008/layout/CircleAccentTimeline"/>
    <dgm:cxn modelId="{3D8E48C6-6D64-4D89-B102-213A763A6B92}" srcId="{8257493E-4F49-42B2-99EE-13A3A0C41E27}" destId="{3E4D4EDD-F6B7-450F-A01D-A83EDA7363BC}" srcOrd="1" destOrd="0" parTransId="{642D8133-02E5-425F-91AE-E0D3EB90A02E}" sibTransId="{C15571AF-A419-4876-BDA7-D1781B997768}"/>
    <dgm:cxn modelId="{CA333C18-19F2-4F3D-8850-73F82DF05B7E}" srcId="{8257493E-4F49-42B2-99EE-13A3A0C41E27}" destId="{B568FE62-C78F-4FD6-A1A0-3DDE75A4A48A}" srcOrd="2" destOrd="0" parTransId="{B5E9B646-8D08-447E-9272-C523CDF5DABF}" sibTransId="{0DED5B51-AFAC-40F5-9C5E-02FBCFF7CF20}"/>
    <dgm:cxn modelId="{1DAF2A6A-BA2C-42B4-AAF8-D953334C8125}" type="presOf" srcId="{974A7F5E-1139-49CA-AF1F-2799E3BED79B}" destId="{5850FEF6-7F2D-448D-964A-1C97468AE8CB}" srcOrd="0" destOrd="0" presId="urn:microsoft.com/office/officeart/2008/layout/CircleAccentTimeline"/>
    <dgm:cxn modelId="{BC145D83-1C77-4364-A008-7AC93269A495}" type="presParOf" srcId="{34FAF8B3-D99B-4F1A-BAAF-7A716F3B5B64}" destId="{D7E2C120-7576-4AB9-A8D5-65488892355A}" srcOrd="0" destOrd="0" presId="urn:microsoft.com/office/officeart/2008/layout/CircleAccentTimeline"/>
    <dgm:cxn modelId="{D65141DA-03F5-4B41-AE7B-5068C6B86621}" type="presParOf" srcId="{D7E2C120-7576-4AB9-A8D5-65488892355A}" destId="{46EDE410-714E-40D3-8D6A-54660CE78F9E}" srcOrd="0" destOrd="0" presId="urn:microsoft.com/office/officeart/2008/layout/CircleAccentTimeline"/>
    <dgm:cxn modelId="{991DAA13-528E-454E-B1B0-F270A3D9866F}" type="presParOf" srcId="{D7E2C120-7576-4AB9-A8D5-65488892355A}" destId="{9D1A56C4-7B8E-4D8D-9716-0D989A4951F2}" srcOrd="1" destOrd="0" presId="urn:microsoft.com/office/officeart/2008/layout/CircleAccentTimeline"/>
    <dgm:cxn modelId="{0B6189DD-38A1-448F-84EB-79357FED93B6}" type="presParOf" srcId="{D7E2C120-7576-4AB9-A8D5-65488892355A}" destId="{A71D04CC-6BFE-4AC8-B424-E1DB336D957B}" srcOrd="2" destOrd="0" presId="urn:microsoft.com/office/officeart/2008/layout/CircleAccentTimeline"/>
    <dgm:cxn modelId="{EC691D9C-8B5F-45A4-BFD9-C246CD3A3A10}" type="presParOf" srcId="{34FAF8B3-D99B-4F1A-BAAF-7A716F3B5B64}" destId="{4A129282-63FC-4662-A137-56FFA7DD9D73}" srcOrd="1" destOrd="0" presId="urn:microsoft.com/office/officeart/2008/layout/CircleAccentTimeline"/>
    <dgm:cxn modelId="{2022EAC8-14C2-43E3-B3A1-80463811BF38}" type="presParOf" srcId="{34FAF8B3-D99B-4F1A-BAAF-7A716F3B5B64}" destId="{4CDC5EDD-64F6-4DCB-99F9-B74477E51420}" srcOrd="2" destOrd="0" presId="urn:microsoft.com/office/officeart/2008/layout/CircleAccentTimeline"/>
    <dgm:cxn modelId="{FCD1B8F0-979B-4F14-A5A7-983265E81D35}" type="presParOf" srcId="{34FAF8B3-D99B-4F1A-BAAF-7A716F3B5B64}" destId="{A45B4A29-87AE-4DFD-AF48-4D66709988E2}" srcOrd="3" destOrd="0" presId="urn:microsoft.com/office/officeart/2008/layout/CircleAccentTimeline"/>
    <dgm:cxn modelId="{5FC13F58-7B21-42CB-A07D-A56935CA9F48}" type="presParOf" srcId="{A45B4A29-87AE-4DFD-AF48-4D66709988E2}" destId="{8800DC6C-0FC3-45C6-9096-9C88CB9F8D01}" srcOrd="0" destOrd="0" presId="urn:microsoft.com/office/officeart/2008/layout/CircleAccentTimeline"/>
    <dgm:cxn modelId="{FD1A46B8-9F9E-42F1-9492-C818FFB83D22}" type="presParOf" srcId="{A45B4A29-87AE-4DFD-AF48-4D66709988E2}" destId="{8DB0FA46-D4CE-4A8C-91B4-8548D640AD65}" srcOrd="1" destOrd="0" presId="urn:microsoft.com/office/officeart/2008/layout/CircleAccentTimeline"/>
    <dgm:cxn modelId="{FEC43F62-C088-4EA4-AF77-C9CE615923D4}" type="presParOf" srcId="{A45B4A29-87AE-4DFD-AF48-4D66709988E2}" destId="{A0A3A7A4-A4DF-48CD-B9A2-E5E24FBD1D01}" srcOrd="2" destOrd="0" presId="urn:microsoft.com/office/officeart/2008/layout/CircleAccentTimeline"/>
    <dgm:cxn modelId="{17C6EE66-EE8F-4D4C-9920-84E63A48E8D9}" type="presParOf" srcId="{34FAF8B3-D99B-4F1A-BAAF-7A716F3B5B64}" destId="{3C2291A3-33EB-4D7B-AF5B-2D08015EA909}" srcOrd="4" destOrd="0" presId="urn:microsoft.com/office/officeart/2008/layout/CircleAccentTimeline"/>
    <dgm:cxn modelId="{B32A22FE-F5DB-44DE-8E53-43A98A5D4597}" type="presParOf" srcId="{34FAF8B3-D99B-4F1A-BAAF-7A716F3B5B64}" destId="{5DCD140D-32AE-4052-96CC-24A147431418}" srcOrd="5" destOrd="0" presId="urn:microsoft.com/office/officeart/2008/layout/CircleAccentTimeline"/>
    <dgm:cxn modelId="{316482B5-F84F-4F33-92AA-1004EDEDAC13}" type="presParOf" srcId="{34FAF8B3-D99B-4F1A-BAAF-7A716F3B5B64}" destId="{BD7D1232-A2B2-4270-B9E1-65B6437E7C59}" srcOrd="6" destOrd="0" presId="urn:microsoft.com/office/officeart/2008/layout/CircleAccentTimeline"/>
    <dgm:cxn modelId="{225BB44D-A460-4A7D-A9C7-4B20C68D197F}" type="presParOf" srcId="{BD7D1232-A2B2-4270-B9E1-65B6437E7C59}" destId="{1A7566F2-C400-4BCD-AC87-833C1320331E}" srcOrd="0" destOrd="0" presId="urn:microsoft.com/office/officeart/2008/layout/CircleAccentTimeline"/>
    <dgm:cxn modelId="{0EDBE612-A94E-46B3-A52F-DE6550B3B10F}" type="presParOf" srcId="{BD7D1232-A2B2-4270-B9E1-65B6437E7C59}" destId="{C4E23CFE-D352-4076-959F-63A272FCCCC9}" srcOrd="1" destOrd="0" presId="urn:microsoft.com/office/officeart/2008/layout/CircleAccentTimeline"/>
    <dgm:cxn modelId="{1DB8A225-5BD3-4387-9D3D-4F53B84C652F}" type="presParOf" srcId="{BD7D1232-A2B2-4270-B9E1-65B6437E7C59}" destId="{FE8DAEFA-6AD5-4F8E-B3CA-2DCE073DE443}" srcOrd="2" destOrd="0" presId="urn:microsoft.com/office/officeart/2008/layout/CircleAccentTimeline"/>
    <dgm:cxn modelId="{1726D2AF-1BA9-4033-B39F-87F1D3FA79C5}" type="presParOf" srcId="{34FAF8B3-D99B-4F1A-BAAF-7A716F3B5B64}" destId="{46317061-DC30-4C14-B67B-560252E79ABF}" srcOrd="7" destOrd="0" presId="urn:microsoft.com/office/officeart/2008/layout/CircleAccentTimeline"/>
    <dgm:cxn modelId="{7E2E7781-525B-40FE-A19C-85C2019DFDA7}" type="presParOf" srcId="{34FAF8B3-D99B-4F1A-BAAF-7A716F3B5B64}" destId="{22686C56-520F-447C-B5AE-32CECC972EE0}" srcOrd="8" destOrd="0" presId="urn:microsoft.com/office/officeart/2008/layout/CircleAccentTimeline"/>
    <dgm:cxn modelId="{5E5CAB2D-5226-4E1E-8F30-0D2FFE907F91}" type="presParOf" srcId="{34FAF8B3-D99B-4F1A-BAAF-7A716F3B5B64}" destId="{9198CAA4-2772-41E5-8281-DDEC4917ED09}" srcOrd="9" destOrd="0" presId="urn:microsoft.com/office/officeart/2008/layout/CircleAccentTimeline"/>
    <dgm:cxn modelId="{92BD6731-BEE1-4574-8CE5-DF4A3F79D490}" type="presParOf" srcId="{9198CAA4-2772-41E5-8281-DDEC4917ED09}" destId="{6A9D7BB7-F5F4-453D-8015-AAE14DC1D7A6}" srcOrd="0" destOrd="0" presId="urn:microsoft.com/office/officeart/2008/layout/CircleAccentTimeline"/>
    <dgm:cxn modelId="{9F079D3D-8E8A-4562-9E7D-65DBB53FC4A1}" type="presParOf" srcId="{9198CAA4-2772-41E5-8281-DDEC4917ED09}" destId="{A3137D8B-03A9-4135-979E-735E7AEB1D33}" srcOrd="1" destOrd="0" presId="urn:microsoft.com/office/officeart/2008/layout/CircleAccentTimeline"/>
    <dgm:cxn modelId="{57B11B75-79BC-49C6-80C2-7670E3F5C400}" type="presParOf" srcId="{9198CAA4-2772-41E5-8281-DDEC4917ED09}" destId="{AB9DFBAB-B07D-4DDA-AF95-56F58F7927D8}" srcOrd="2" destOrd="0" presId="urn:microsoft.com/office/officeart/2008/layout/CircleAccentTimeline"/>
    <dgm:cxn modelId="{D70BE353-760C-49F2-9032-B87300D3AD49}" type="presParOf" srcId="{34FAF8B3-D99B-4F1A-BAAF-7A716F3B5B64}" destId="{A39EA189-C156-42A1-8098-843FB4FC9832}" srcOrd="10" destOrd="0" presId="urn:microsoft.com/office/officeart/2008/layout/CircleAccentTimeline"/>
    <dgm:cxn modelId="{F6E3DC10-5911-4073-B8EF-941F06718C3C}" type="presParOf" srcId="{34FAF8B3-D99B-4F1A-BAAF-7A716F3B5B64}" destId="{492CF05A-E887-4332-888F-A81EFF8974D6}" srcOrd="11" destOrd="0" presId="urn:microsoft.com/office/officeart/2008/layout/CircleAccentTimeline"/>
    <dgm:cxn modelId="{DDD49C33-E136-4E8D-A187-040F1B483F9E}" type="presParOf" srcId="{34FAF8B3-D99B-4F1A-BAAF-7A716F3B5B64}" destId="{0E527703-675D-44BC-B711-BADC2C3F84F6}" srcOrd="12" destOrd="0" presId="urn:microsoft.com/office/officeart/2008/layout/CircleAccentTimeline"/>
    <dgm:cxn modelId="{B0D31F5D-03B2-41A4-AF0C-5BF039DD1901}" type="presParOf" srcId="{0E527703-675D-44BC-B711-BADC2C3F84F6}" destId="{C5D37257-CE35-4005-82CA-BFCCD248721B}" srcOrd="0" destOrd="0" presId="urn:microsoft.com/office/officeart/2008/layout/CircleAccentTimeline"/>
    <dgm:cxn modelId="{B841CF2A-C812-4064-BEE1-6CC80C73E66A}" type="presParOf" srcId="{0E527703-675D-44BC-B711-BADC2C3F84F6}" destId="{00E7634F-E933-457D-B34F-9D8846C86355}" srcOrd="1" destOrd="0" presId="urn:microsoft.com/office/officeart/2008/layout/CircleAccentTimeline"/>
    <dgm:cxn modelId="{0D1227FA-C1D1-407A-87B6-7E0B4B471777}" type="presParOf" srcId="{0E527703-675D-44BC-B711-BADC2C3F84F6}" destId="{FB2AA7E4-93F7-4D03-84AE-0C4F50E94677}" srcOrd="2" destOrd="0" presId="urn:microsoft.com/office/officeart/2008/layout/CircleAccentTimeline"/>
    <dgm:cxn modelId="{27022CBD-DDBC-4F77-BAC0-C4DEB8A8B561}" type="presParOf" srcId="{34FAF8B3-D99B-4F1A-BAAF-7A716F3B5B64}" destId="{52A5E635-F879-4C5F-BADE-156FACDB8B28}" srcOrd="13" destOrd="0" presId="urn:microsoft.com/office/officeart/2008/layout/CircleAccentTimeline"/>
    <dgm:cxn modelId="{9B2A3975-E9C8-4D40-AD7D-BEBD63782A07}" type="presParOf" srcId="{34FAF8B3-D99B-4F1A-BAAF-7A716F3B5B64}" destId="{7B6E8D80-5554-4570-9AC0-564E5F387EF2}" srcOrd="14" destOrd="0" presId="urn:microsoft.com/office/officeart/2008/layout/CircleAccentTimeline"/>
    <dgm:cxn modelId="{CF4A0212-104E-4F3D-B8AB-7E63FA11F3B9}" type="presParOf" srcId="{34FAF8B3-D99B-4F1A-BAAF-7A716F3B5B64}" destId="{B922F1C1-4956-4E94-94B1-79F0886F33AF}" srcOrd="15" destOrd="0" presId="urn:microsoft.com/office/officeart/2008/layout/CircleAccentTimeline"/>
    <dgm:cxn modelId="{CE8D5DB6-2765-4757-B1B6-CFA59F9639E4}" type="presParOf" srcId="{B922F1C1-4956-4E94-94B1-79F0886F33AF}" destId="{CDCE9EFA-5918-406B-9EF3-46D7C3439B71}" srcOrd="0" destOrd="0" presId="urn:microsoft.com/office/officeart/2008/layout/CircleAccentTimeline"/>
    <dgm:cxn modelId="{1FF17894-A95C-4FCB-9593-470DE5B102DA}" type="presParOf" srcId="{B922F1C1-4956-4E94-94B1-79F0886F33AF}" destId="{5850FEF6-7F2D-448D-964A-1C97468AE8CB}" srcOrd="1" destOrd="0" presId="urn:microsoft.com/office/officeart/2008/layout/CircleAccentTimeline"/>
    <dgm:cxn modelId="{64E3BFEB-2693-4DA6-A9A2-3E7E96183BBE}" type="presParOf" srcId="{B922F1C1-4956-4E94-94B1-79F0886F33AF}" destId="{1F5042E0-985A-4BD5-A274-48CB6B41035B}" srcOrd="2" destOrd="0" presId="urn:microsoft.com/office/officeart/2008/layout/CircleAccentTimeline"/>
    <dgm:cxn modelId="{BFE75E9D-64F8-463A-9C10-62A145102E2A}" type="presParOf" srcId="{34FAF8B3-D99B-4F1A-BAAF-7A716F3B5B64}" destId="{32259F88-06A5-4B39-8FCC-D91F6F94A0B5}" srcOrd="16" destOrd="0" presId="urn:microsoft.com/office/officeart/2008/layout/CircleAccentTimeline"/>
    <dgm:cxn modelId="{25DCA0BA-8E2F-4AD7-B409-D40B57576C15}" type="presParOf" srcId="{34FAF8B3-D99B-4F1A-BAAF-7A716F3B5B64}" destId="{5F2034E6-B8F2-4654-AA57-13515B31A7EC}" srcOrd="17" destOrd="0" presId="urn:microsoft.com/office/officeart/2008/layout/CircleAccentTimeline"/>
    <dgm:cxn modelId="{347251BF-5D32-4D3D-9654-49D7F6A327EA}" type="presParOf" srcId="{34FAF8B3-D99B-4F1A-BAAF-7A716F3B5B64}" destId="{923E4F73-A76A-4AE2-85DE-DD1192F2C727}" srcOrd="18" destOrd="0" presId="urn:microsoft.com/office/officeart/2008/layout/CircleAccentTimeline"/>
    <dgm:cxn modelId="{78F53E36-BFAB-44E7-BC10-AFA1F822B71C}" type="presParOf" srcId="{923E4F73-A76A-4AE2-85DE-DD1192F2C727}" destId="{05809EBB-5999-462D-836F-508B187A4127}" srcOrd="0" destOrd="0" presId="urn:microsoft.com/office/officeart/2008/layout/CircleAccentTimeline"/>
    <dgm:cxn modelId="{6972963A-417B-40B5-8351-EDA8A64D8496}" type="presParOf" srcId="{923E4F73-A76A-4AE2-85DE-DD1192F2C727}" destId="{02F3DDEE-3597-4C77-8A49-5B70F4A50CF1}" srcOrd="1" destOrd="0" presId="urn:microsoft.com/office/officeart/2008/layout/CircleAccentTimeline"/>
    <dgm:cxn modelId="{975E1BD2-2E9A-4269-9C01-05253044600B}" type="presParOf" srcId="{923E4F73-A76A-4AE2-85DE-DD1192F2C727}" destId="{FC2EB6DD-20ED-4572-8F5E-30C84A3BBADA}" srcOrd="2" destOrd="0" presId="urn:microsoft.com/office/officeart/2008/layout/CircleAccentTimeline"/>
    <dgm:cxn modelId="{F1706C6E-A1B1-4C38-B1F6-4FA2A5E475F9}" type="presParOf" srcId="{34FAF8B3-D99B-4F1A-BAAF-7A716F3B5B64}" destId="{BF34ED7F-8CA7-4133-9900-06AE91D07119}" srcOrd="19" destOrd="0" presId="urn:microsoft.com/office/officeart/2008/layout/CircleAccentTimeline"/>
    <dgm:cxn modelId="{B4147142-3E4A-4C40-A826-C3DCCB605196}" type="presParOf" srcId="{34FAF8B3-D99B-4F1A-BAAF-7A716F3B5B64}" destId="{D30B1AD7-E67D-4026-8502-43BEE1A73A83}" srcOrd="20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97B395-1CF4-4FBD-87ED-6B517CE7B70C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0E99D89-A4C4-4D3F-8228-3213733C5D73}">
      <dgm:prSet phldrT="[Text]"/>
      <dgm:spPr/>
      <dgm:t>
        <a:bodyPr/>
        <a:lstStyle/>
        <a:p>
          <a:r>
            <a:rPr lang="x-none" b="1" dirty="0">
              <a:solidFill>
                <a:srgbClr val="C00000"/>
              </a:solidFill>
              <a:latin typeface="Cambria" pitchFamily="18" charset="0"/>
            </a:rPr>
            <a:t>5 zile</a:t>
          </a:r>
          <a:endParaRPr lang="en-US" b="1" dirty="0">
            <a:solidFill>
              <a:srgbClr val="C00000"/>
            </a:solidFill>
            <a:latin typeface="Cambria" pitchFamily="18" charset="0"/>
          </a:endParaRPr>
        </a:p>
      </dgm:t>
    </dgm:pt>
    <dgm:pt modelId="{EDAD9ACC-3810-49D0-BDF1-862D0895DCF1}" type="parTrans" cxnId="{5DC2CD43-4788-41DF-BEC8-D0A0352EC02C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2BA2FE87-095A-4A97-BCE6-F726E8CAE88E}" type="sibTrans" cxnId="{5DC2CD43-4788-41DF-BEC8-D0A0352EC02C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2375C711-7320-4F96-9D48-0B2D5DC87158}">
      <dgm:prSet phldrT="[Text]" custT="1"/>
      <dgm:spPr/>
      <dgm:t>
        <a:bodyPr/>
        <a:lstStyle/>
        <a:p>
          <a:r>
            <a:rPr lang="x-none" sz="1600" b="1" dirty="0">
              <a:latin typeface="Cambria" pitchFamily="18" charset="0"/>
            </a:rPr>
            <a:t>Afişarea </a:t>
          </a:r>
          <a:r>
            <a:rPr lang="x-none" sz="1500" b="1" dirty="0">
              <a:latin typeface="Cambria" pitchFamily="18" charset="0"/>
            </a:rPr>
            <a:t>documentaţiei</a:t>
          </a:r>
          <a:r>
            <a:rPr lang="x-none" sz="1600" b="1" dirty="0">
              <a:latin typeface="Cambria" pitchFamily="18" charset="0"/>
            </a:rPr>
            <a:t> cadastrale</a:t>
          </a:r>
        </a:p>
        <a:p>
          <a:r>
            <a:rPr lang="x-none" sz="1400" dirty="0">
              <a:solidFill>
                <a:srgbClr val="C00000"/>
              </a:solidFill>
              <a:latin typeface="Cambria" pitchFamily="18" charset="0"/>
            </a:rPr>
            <a:t>- Planul teritoriului</a:t>
          </a:r>
        </a:p>
        <a:p>
          <a:r>
            <a:rPr lang="x-none" sz="1400" dirty="0">
              <a:solidFill>
                <a:srgbClr val="C00000"/>
              </a:solidFill>
              <a:latin typeface="Cambria" pitchFamily="18" charset="0"/>
            </a:rPr>
            <a:t>- Lista titularilor </a:t>
          </a:r>
          <a:r>
            <a:rPr lang="x-none" sz="1400" i="1" dirty="0">
              <a:solidFill>
                <a:srgbClr val="C00000"/>
              </a:solidFill>
              <a:latin typeface="Cambria" pitchFamily="18" charset="0"/>
            </a:rPr>
            <a:t>(nume, prenume, patronimic)</a:t>
          </a:r>
          <a:endParaRPr lang="en-US" sz="1400" i="1" dirty="0">
            <a:solidFill>
              <a:srgbClr val="C00000"/>
            </a:solidFill>
            <a:latin typeface="Cambria" pitchFamily="18" charset="0"/>
          </a:endParaRPr>
        </a:p>
      </dgm:t>
    </dgm:pt>
    <dgm:pt modelId="{B5707149-B5C9-4617-8B77-CFC65BACD8CA}" type="parTrans" cxnId="{69BE2BDF-9ED9-44FC-B391-B116FC5D200B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2E6AB1F0-2F95-444C-B910-2F4379027928}" type="sibTrans" cxnId="{69BE2BDF-9ED9-44FC-B391-B116FC5D200B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ACEC206A-9AD4-45A8-8261-E3F466D32EF0}">
      <dgm:prSet phldrT="[Text]"/>
      <dgm:spPr/>
      <dgm:t>
        <a:bodyPr/>
        <a:lstStyle/>
        <a:p>
          <a:r>
            <a:rPr lang="x-none" b="1" dirty="0">
              <a:solidFill>
                <a:srgbClr val="C00000"/>
              </a:solidFill>
              <a:latin typeface="Cambria" pitchFamily="18" charset="0"/>
            </a:rPr>
            <a:t>20 zile</a:t>
          </a:r>
          <a:endParaRPr lang="en-US" b="1" dirty="0">
            <a:solidFill>
              <a:srgbClr val="C00000"/>
            </a:solidFill>
            <a:latin typeface="Cambria" pitchFamily="18" charset="0"/>
          </a:endParaRPr>
        </a:p>
      </dgm:t>
    </dgm:pt>
    <dgm:pt modelId="{FD2647B0-6EE2-4F37-9383-27FC4C0D27EA}" type="parTrans" cxnId="{A56E36ED-C119-48F9-9146-00E3141624A6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1B0AAC03-E467-43B8-B543-C0780FC8FE18}" type="sibTrans" cxnId="{A56E36ED-C119-48F9-9146-00E3141624A6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2B47B753-8DB6-45D6-9846-637AE835DC02}">
      <dgm:prSet phldrT="[Text]" custT="1"/>
      <dgm:spPr/>
      <dgm:t>
        <a:bodyPr/>
        <a:lstStyle/>
        <a:p>
          <a:r>
            <a:rPr lang="x-none" sz="1600" b="1" dirty="0">
              <a:latin typeface="Cambria" pitchFamily="18" charset="0"/>
            </a:rPr>
            <a:t>Depunerea contestaţiilor</a:t>
          </a:r>
        </a:p>
        <a:p>
          <a:endParaRPr lang="x-none" sz="1600" b="1" dirty="0">
            <a:latin typeface="Cambria" pitchFamily="18" charset="0"/>
          </a:endParaRPr>
        </a:p>
        <a:p>
          <a:r>
            <a:rPr lang="x-none" sz="1600" b="0" dirty="0">
              <a:solidFill>
                <a:srgbClr val="C00000"/>
              </a:solidFill>
              <a:latin typeface="Cambria" pitchFamily="18" charset="0"/>
            </a:rPr>
            <a:t>- </a:t>
          </a:r>
          <a:r>
            <a:rPr lang="x-none" sz="1400" b="0" dirty="0">
              <a:solidFill>
                <a:srgbClr val="C00000"/>
              </a:solidFill>
              <a:latin typeface="Cambria" pitchFamily="18" charset="0"/>
            </a:rPr>
            <a:t>Înregistrarea contestaţiei</a:t>
          </a:r>
        </a:p>
        <a:p>
          <a:r>
            <a:rPr lang="x-none" sz="1400" b="0" dirty="0">
              <a:solidFill>
                <a:srgbClr val="C00000"/>
              </a:solidFill>
              <a:latin typeface="Cambria" pitchFamily="18" charset="0"/>
            </a:rPr>
            <a:t>- Remiterea spre examinare comisiei</a:t>
          </a:r>
          <a:endParaRPr lang="en-US" sz="1400" b="0" dirty="0">
            <a:solidFill>
              <a:srgbClr val="C00000"/>
            </a:solidFill>
            <a:latin typeface="Cambria" pitchFamily="18" charset="0"/>
          </a:endParaRPr>
        </a:p>
      </dgm:t>
    </dgm:pt>
    <dgm:pt modelId="{D91432B5-78D0-4548-B616-16A2E83EDA1F}" type="parTrans" cxnId="{8EF72141-7B29-4E7E-9404-A10D35623AD9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AFBFC8DC-0976-44FD-B8E9-EFB0A6A81282}" type="sibTrans" cxnId="{8EF72141-7B29-4E7E-9404-A10D35623AD9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904BF0C7-8A2B-4543-947D-5616C006655B}">
      <dgm:prSet phldrT="[Text]"/>
      <dgm:spPr/>
      <dgm:t>
        <a:bodyPr/>
        <a:lstStyle/>
        <a:p>
          <a:r>
            <a:rPr lang="x-none" b="1" dirty="0">
              <a:solidFill>
                <a:srgbClr val="C00000"/>
              </a:solidFill>
              <a:latin typeface="Cambria" pitchFamily="18" charset="0"/>
            </a:rPr>
            <a:t>10 zile</a:t>
          </a:r>
          <a:endParaRPr lang="en-US" b="1" dirty="0">
            <a:solidFill>
              <a:srgbClr val="C00000"/>
            </a:solidFill>
            <a:latin typeface="Cambria" pitchFamily="18" charset="0"/>
          </a:endParaRPr>
        </a:p>
      </dgm:t>
    </dgm:pt>
    <dgm:pt modelId="{A1E56386-EBDA-4552-8695-081AB7EED87E}" type="parTrans" cxnId="{1A2BDABC-592C-4DFC-BBA5-C41DDC5368F9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BB2DF17C-8562-4B3A-A0B4-4AAF61001F0B}" type="sibTrans" cxnId="{1A2BDABC-592C-4DFC-BBA5-C41DDC5368F9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6C7D9041-328F-424B-83BD-9F2B8557368C}">
      <dgm:prSet phldrT="[Text]" custT="1"/>
      <dgm:spPr/>
      <dgm:t>
        <a:bodyPr/>
        <a:lstStyle/>
        <a:p>
          <a:r>
            <a:rPr lang="x-none" sz="1600" b="1" dirty="0">
              <a:latin typeface="Cambria" pitchFamily="18" charset="0"/>
            </a:rPr>
            <a:t>Examinarea contestaţiilor</a:t>
          </a:r>
        </a:p>
        <a:p>
          <a:endParaRPr lang="x-none" sz="1100" b="1" dirty="0">
            <a:latin typeface="Cambria" pitchFamily="18" charset="0"/>
          </a:endParaRPr>
        </a:p>
        <a:p>
          <a:r>
            <a:rPr lang="x-none" sz="1400" b="0" dirty="0">
              <a:solidFill>
                <a:srgbClr val="C00000"/>
              </a:solidFill>
              <a:latin typeface="Cambria" pitchFamily="18" charset="0"/>
            </a:rPr>
            <a:t>- Procesul verbal</a:t>
          </a:r>
          <a:endParaRPr lang="en-US" sz="1400" b="0" dirty="0">
            <a:solidFill>
              <a:srgbClr val="C00000"/>
            </a:solidFill>
            <a:latin typeface="Cambria" pitchFamily="18" charset="0"/>
          </a:endParaRPr>
        </a:p>
      </dgm:t>
    </dgm:pt>
    <dgm:pt modelId="{7C39D1BB-54FF-4AFC-9C7B-7C4AF73DBDFB}" type="parTrans" cxnId="{E4DB5C91-E114-40AD-A683-8C17E68C558D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34833FAC-621C-4E64-A63A-23F0552F8B40}" type="sibTrans" cxnId="{E4DB5C91-E114-40AD-A683-8C17E68C558D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A55F82C8-A7D7-45AA-A6E5-8D53E83F506A}">
      <dgm:prSet phldrT="[Text]" custT="1"/>
      <dgm:spPr/>
      <dgm:t>
        <a:bodyPr/>
        <a:lstStyle/>
        <a:p>
          <a:r>
            <a:rPr lang="x-none" sz="2000" b="1" dirty="0">
              <a:solidFill>
                <a:srgbClr val="C00000"/>
              </a:solidFill>
              <a:latin typeface="Cambria" pitchFamily="18" charset="0"/>
            </a:rPr>
            <a:t>Actulalizare</a:t>
          </a:r>
          <a:endParaRPr lang="en-US" sz="2000" b="1" dirty="0">
            <a:solidFill>
              <a:srgbClr val="C00000"/>
            </a:solidFill>
            <a:latin typeface="Cambria" pitchFamily="18" charset="0"/>
          </a:endParaRPr>
        </a:p>
      </dgm:t>
    </dgm:pt>
    <dgm:pt modelId="{623A6053-1D59-4F42-B99F-72050579288C}" type="parTrans" cxnId="{C062AAD0-1305-4AF6-BEC2-A27957613A40}">
      <dgm:prSet/>
      <dgm:spPr/>
      <dgm:t>
        <a:bodyPr/>
        <a:lstStyle/>
        <a:p>
          <a:endParaRPr lang="en-US"/>
        </a:p>
      </dgm:t>
    </dgm:pt>
    <dgm:pt modelId="{91B88B65-595B-4ADE-AE93-2CCAF273C5DC}" type="sibTrans" cxnId="{C062AAD0-1305-4AF6-BEC2-A27957613A40}">
      <dgm:prSet/>
      <dgm:spPr/>
      <dgm:t>
        <a:bodyPr/>
        <a:lstStyle/>
        <a:p>
          <a:endParaRPr lang="en-US"/>
        </a:p>
      </dgm:t>
    </dgm:pt>
    <dgm:pt modelId="{CDA6C4EA-2393-4FDE-8A97-D5F14A46FE23}">
      <dgm:prSet phldrT="[Text]" custT="1"/>
      <dgm:spPr/>
      <dgm:t>
        <a:bodyPr/>
        <a:lstStyle/>
        <a:p>
          <a:r>
            <a:rPr lang="x-none" sz="2000" b="1" dirty="0">
              <a:solidFill>
                <a:srgbClr val="C00000"/>
              </a:solidFill>
              <a:latin typeface="Cambria" pitchFamily="18" charset="0"/>
            </a:rPr>
            <a:t>30 zile</a:t>
          </a:r>
          <a:endParaRPr lang="en-US" sz="2000" b="1" dirty="0">
            <a:solidFill>
              <a:srgbClr val="C00000"/>
            </a:solidFill>
            <a:latin typeface="Cambria" pitchFamily="18" charset="0"/>
          </a:endParaRPr>
        </a:p>
      </dgm:t>
    </dgm:pt>
    <dgm:pt modelId="{24630C3C-925D-4AB5-BC48-71E082935445}" type="parTrans" cxnId="{DBA29D61-C518-48A1-B4CB-013F47ED5005}">
      <dgm:prSet/>
      <dgm:spPr/>
      <dgm:t>
        <a:bodyPr/>
        <a:lstStyle/>
        <a:p>
          <a:endParaRPr lang="en-US"/>
        </a:p>
      </dgm:t>
    </dgm:pt>
    <dgm:pt modelId="{1DF12914-9ABA-4CBE-A7B7-12DF643998BE}" type="sibTrans" cxnId="{DBA29D61-C518-48A1-B4CB-013F47ED5005}">
      <dgm:prSet/>
      <dgm:spPr/>
      <dgm:t>
        <a:bodyPr/>
        <a:lstStyle/>
        <a:p>
          <a:endParaRPr lang="en-US"/>
        </a:p>
      </dgm:t>
    </dgm:pt>
    <dgm:pt modelId="{9FADE3FB-F14A-4A92-A6A6-98370C1399CF}">
      <dgm:prSet phldrT="[Text]" custT="1"/>
      <dgm:spPr/>
      <dgm:t>
        <a:bodyPr/>
        <a:lstStyle/>
        <a:p>
          <a:r>
            <a:rPr lang="x-none" sz="1600" b="1" dirty="0">
              <a:solidFill>
                <a:schemeClr val="tx1"/>
              </a:solidFill>
              <a:latin typeface="Cambria" pitchFamily="18" charset="0"/>
            </a:rPr>
            <a:t>Corectarea </a:t>
          </a:r>
          <a:r>
            <a:rPr lang="x-none" sz="1500" b="1" dirty="0">
              <a:solidFill>
                <a:schemeClr val="tx1"/>
              </a:solidFill>
              <a:latin typeface="Cambria" pitchFamily="18" charset="0"/>
            </a:rPr>
            <a:t>documentaţiei </a:t>
          </a:r>
          <a:r>
            <a:rPr lang="x-none" sz="1600" b="1" dirty="0">
              <a:solidFill>
                <a:schemeClr val="tx1"/>
              </a:solidFill>
              <a:latin typeface="Cambria" pitchFamily="18" charset="0"/>
            </a:rPr>
            <a:t>cadastrale conform deciziei Comisiei</a:t>
          </a:r>
          <a:endParaRPr lang="en-US" sz="1600" b="1" dirty="0">
            <a:solidFill>
              <a:schemeClr val="tx1"/>
            </a:solidFill>
            <a:latin typeface="Cambria" pitchFamily="18" charset="0"/>
          </a:endParaRPr>
        </a:p>
      </dgm:t>
    </dgm:pt>
    <dgm:pt modelId="{73A87308-F685-4FBC-A9B8-6A0727120A96}" type="parTrans" cxnId="{75D0358A-2A21-49F1-9EE6-63277298F1A3}">
      <dgm:prSet/>
      <dgm:spPr/>
      <dgm:t>
        <a:bodyPr/>
        <a:lstStyle/>
        <a:p>
          <a:endParaRPr lang="en-US"/>
        </a:p>
      </dgm:t>
    </dgm:pt>
    <dgm:pt modelId="{D8645C21-6A39-4E99-9E39-62D22A8AFB69}" type="sibTrans" cxnId="{75D0358A-2A21-49F1-9EE6-63277298F1A3}">
      <dgm:prSet/>
      <dgm:spPr/>
      <dgm:t>
        <a:bodyPr/>
        <a:lstStyle/>
        <a:p>
          <a:endParaRPr lang="en-US"/>
        </a:p>
      </dgm:t>
    </dgm:pt>
    <dgm:pt modelId="{04B5D17E-8438-4023-8F7B-D231C6609C38}">
      <dgm:prSet phldrT="[Text]" custT="1"/>
      <dgm:spPr/>
      <dgm:t>
        <a:bodyPr/>
        <a:lstStyle/>
        <a:p>
          <a:r>
            <a:rPr lang="x-none" sz="1600" b="1" dirty="0">
              <a:solidFill>
                <a:schemeClr val="tx1"/>
              </a:solidFill>
              <a:latin typeface="Cambria" pitchFamily="18" charset="0"/>
            </a:rPr>
            <a:t>Aprobarea documentaţiei cadastrale</a:t>
          </a:r>
          <a:endParaRPr lang="en-US" sz="1600" b="1" dirty="0">
            <a:solidFill>
              <a:schemeClr val="tx1"/>
            </a:solidFill>
            <a:latin typeface="Cambria" pitchFamily="18" charset="0"/>
          </a:endParaRPr>
        </a:p>
      </dgm:t>
    </dgm:pt>
    <dgm:pt modelId="{34AA9297-E844-45BD-A41B-CAEDFF8FD6A7}" type="parTrans" cxnId="{C40513C7-F1C4-44E4-AC6A-FC82CE2B9E59}">
      <dgm:prSet/>
      <dgm:spPr/>
      <dgm:t>
        <a:bodyPr/>
        <a:lstStyle/>
        <a:p>
          <a:endParaRPr lang="en-US"/>
        </a:p>
      </dgm:t>
    </dgm:pt>
    <dgm:pt modelId="{BE175C32-5649-4B3A-B9BF-9024A52FB668}" type="sibTrans" cxnId="{C40513C7-F1C4-44E4-AC6A-FC82CE2B9E59}">
      <dgm:prSet/>
      <dgm:spPr/>
      <dgm:t>
        <a:bodyPr/>
        <a:lstStyle/>
        <a:p>
          <a:endParaRPr lang="en-US"/>
        </a:p>
      </dgm:t>
    </dgm:pt>
    <dgm:pt modelId="{404350FD-5D10-4FE5-A916-8DD6C04E64E0}" type="pres">
      <dgm:prSet presAssocID="{8097B395-1CF4-4FBD-87ED-6B517CE7B70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D8BB9E6-E52B-4981-B339-D8FC7B5CF8CA}" type="pres">
      <dgm:prSet presAssocID="{D0E99D89-A4C4-4D3F-8228-3213733C5D73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3A88A-1262-41A3-99EC-0D6590F67E5D}" type="pres">
      <dgm:prSet presAssocID="{D0E99D89-A4C4-4D3F-8228-3213733C5D73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4C2BB-01BB-4779-809A-6BF7A035A048}" type="pres">
      <dgm:prSet presAssocID="{ACEC206A-9AD4-45A8-8261-E3F466D32EF0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B9EE4-22E9-4E7C-A0A3-A623BD09DC1F}" type="pres">
      <dgm:prSet presAssocID="{ACEC206A-9AD4-45A8-8261-E3F466D32EF0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EE0DC-54C3-4B3F-B6D9-807CB7A603AC}" type="pres">
      <dgm:prSet presAssocID="{904BF0C7-8A2B-4543-947D-5616C006655B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EED0F-8829-48DD-B224-9706036F747A}" type="pres">
      <dgm:prSet presAssocID="{904BF0C7-8A2B-4543-947D-5616C006655B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74909-2882-48D2-974D-EA694FA185A4}" type="pres">
      <dgm:prSet presAssocID="{A55F82C8-A7D7-45AA-A6E5-8D53E83F506A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4126A-D5E2-492C-835A-5202533D4E76}" type="pres">
      <dgm:prSet presAssocID="{A55F82C8-A7D7-45AA-A6E5-8D53E83F506A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EBFC8-429A-416D-B68B-C8CA79C611A0}" type="pres">
      <dgm:prSet presAssocID="{CDA6C4EA-2393-4FDE-8A97-D5F14A46FE23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8C5D3-364C-4D31-AF70-844913955364}" type="pres">
      <dgm:prSet presAssocID="{CDA6C4EA-2393-4FDE-8A97-D5F14A46FE23}" presName="childText5" presStyleLbl="solidAlignAcc1" presStyleIdx="4" presStyleCnt="5" custScaleX="1104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E949BE-99E2-4A39-9C6C-BE6103F1222B}" type="presOf" srcId="{D0E99D89-A4C4-4D3F-8228-3213733C5D73}" destId="{9D8BB9E6-E52B-4981-B339-D8FC7B5CF8CA}" srcOrd="0" destOrd="0" presId="urn:microsoft.com/office/officeart/2009/3/layout/IncreasingArrowsProcess"/>
    <dgm:cxn modelId="{9EC8C703-2FE7-45D1-A5EC-C42BAD898887}" type="presOf" srcId="{ACEC206A-9AD4-45A8-8261-E3F466D32EF0}" destId="{1A64C2BB-01BB-4779-809A-6BF7A035A048}" srcOrd="0" destOrd="0" presId="urn:microsoft.com/office/officeart/2009/3/layout/IncreasingArrowsProcess"/>
    <dgm:cxn modelId="{E4DB5C91-E114-40AD-A683-8C17E68C558D}" srcId="{904BF0C7-8A2B-4543-947D-5616C006655B}" destId="{6C7D9041-328F-424B-83BD-9F2B8557368C}" srcOrd="0" destOrd="0" parTransId="{7C39D1BB-54FF-4AFC-9C7B-7C4AF73DBDFB}" sibTransId="{34833FAC-621C-4E64-A63A-23F0552F8B40}"/>
    <dgm:cxn modelId="{5DC2CD43-4788-41DF-BEC8-D0A0352EC02C}" srcId="{8097B395-1CF4-4FBD-87ED-6B517CE7B70C}" destId="{D0E99D89-A4C4-4D3F-8228-3213733C5D73}" srcOrd="0" destOrd="0" parTransId="{EDAD9ACC-3810-49D0-BDF1-862D0895DCF1}" sibTransId="{2BA2FE87-095A-4A97-BCE6-F726E8CAE88E}"/>
    <dgm:cxn modelId="{8DC9901E-C384-4903-9D39-F94D16C6A7BF}" type="presOf" srcId="{904BF0C7-8A2B-4543-947D-5616C006655B}" destId="{2D0EE0DC-54C3-4B3F-B6D9-807CB7A603AC}" srcOrd="0" destOrd="0" presId="urn:microsoft.com/office/officeart/2009/3/layout/IncreasingArrowsProcess"/>
    <dgm:cxn modelId="{35650EC2-9323-464C-8BA3-3F5B03B73D87}" type="presOf" srcId="{2B47B753-8DB6-45D6-9846-637AE835DC02}" destId="{EEAB9EE4-22E9-4E7C-A0A3-A623BD09DC1F}" srcOrd="0" destOrd="0" presId="urn:microsoft.com/office/officeart/2009/3/layout/IncreasingArrowsProcess"/>
    <dgm:cxn modelId="{C40513C7-F1C4-44E4-AC6A-FC82CE2B9E59}" srcId="{CDA6C4EA-2393-4FDE-8A97-D5F14A46FE23}" destId="{04B5D17E-8438-4023-8F7B-D231C6609C38}" srcOrd="0" destOrd="0" parTransId="{34AA9297-E844-45BD-A41B-CAEDFF8FD6A7}" sibTransId="{BE175C32-5649-4B3A-B9BF-9024A52FB668}"/>
    <dgm:cxn modelId="{DBA29D61-C518-48A1-B4CB-013F47ED5005}" srcId="{8097B395-1CF4-4FBD-87ED-6B517CE7B70C}" destId="{CDA6C4EA-2393-4FDE-8A97-D5F14A46FE23}" srcOrd="4" destOrd="0" parTransId="{24630C3C-925D-4AB5-BC48-71E082935445}" sibTransId="{1DF12914-9ABA-4CBE-A7B7-12DF643998BE}"/>
    <dgm:cxn modelId="{75D0358A-2A21-49F1-9EE6-63277298F1A3}" srcId="{A55F82C8-A7D7-45AA-A6E5-8D53E83F506A}" destId="{9FADE3FB-F14A-4A92-A6A6-98370C1399CF}" srcOrd="0" destOrd="0" parTransId="{73A87308-F685-4FBC-A9B8-6A0727120A96}" sibTransId="{D8645C21-6A39-4E99-9E39-62D22A8AFB69}"/>
    <dgm:cxn modelId="{69BE2BDF-9ED9-44FC-B391-B116FC5D200B}" srcId="{D0E99D89-A4C4-4D3F-8228-3213733C5D73}" destId="{2375C711-7320-4F96-9D48-0B2D5DC87158}" srcOrd="0" destOrd="0" parTransId="{B5707149-B5C9-4617-8B77-CFC65BACD8CA}" sibTransId="{2E6AB1F0-2F95-444C-B910-2F4379027928}"/>
    <dgm:cxn modelId="{DA2DDEDD-2158-40DE-95A1-8678552D0717}" type="presOf" srcId="{9FADE3FB-F14A-4A92-A6A6-98370C1399CF}" destId="{7964126A-D5E2-492C-835A-5202533D4E76}" srcOrd="0" destOrd="0" presId="urn:microsoft.com/office/officeart/2009/3/layout/IncreasingArrowsProcess"/>
    <dgm:cxn modelId="{05289540-A3A8-4F4A-B4A5-A99BB9DA449E}" type="presOf" srcId="{04B5D17E-8438-4023-8F7B-D231C6609C38}" destId="{3E58C5D3-364C-4D31-AF70-844913955364}" srcOrd="0" destOrd="0" presId="urn:microsoft.com/office/officeart/2009/3/layout/IncreasingArrowsProcess"/>
    <dgm:cxn modelId="{8EF72141-7B29-4E7E-9404-A10D35623AD9}" srcId="{ACEC206A-9AD4-45A8-8261-E3F466D32EF0}" destId="{2B47B753-8DB6-45D6-9846-637AE835DC02}" srcOrd="0" destOrd="0" parTransId="{D91432B5-78D0-4548-B616-16A2E83EDA1F}" sibTransId="{AFBFC8DC-0976-44FD-B8E9-EFB0A6A81282}"/>
    <dgm:cxn modelId="{C062AAD0-1305-4AF6-BEC2-A27957613A40}" srcId="{8097B395-1CF4-4FBD-87ED-6B517CE7B70C}" destId="{A55F82C8-A7D7-45AA-A6E5-8D53E83F506A}" srcOrd="3" destOrd="0" parTransId="{623A6053-1D59-4F42-B99F-72050579288C}" sibTransId="{91B88B65-595B-4ADE-AE93-2CCAF273C5DC}"/>
    <dgm:cxn modelId="{A56E36ED-C119-48F9-9146-00E3141624A6}" srcId="{8097B395-1CF4-4FBD-87ED-6B517CE7B70C}" destId="{ACEC206A-9AD4-45A8-8261-E3F466D32EF0}" srcOrd="1" destOrd="0" parTransId="{FD2647B0-6EE2-4F37-9383-27FC4C0D27EA}" sibTransId="{1B0AAC03-E467-43B8-B543-C0780FC8FE18}"/>
    <dgm:cxn modelId="{57C1FA02-85E9-47B4-B3D4-5E090765C92D}" type="presOf" srcId="{A55F82C8-A7D7-45AA-A6E5-8D53E83F506A}" destId="{80374909-2882-48D2-974D-EA694FA185A4}" srcOrd="0" destOrd="0" presId="urn:microsoft.com/office/officeart/2009/3/layout/IncreasingArrowsProcess"/>
    <dgm:cxn modelId="{8C0FC98E-CEB7-4DAA-8F30-097099DF33EF}" type="presOf" srcId="{CDA6C4EA-2393-4FDE-8A97-D5F14A46FE23}" destId="{340EBFC8-429A-416D-B68B-C8CA79C611A0}" srcOrd="0" destOrd="0" presId="urn:microsoft.com/office/officeart/2009/3/layout/IncreasingArrowsProcess"/>
    <dgm:cxn modelId="{363CF44A-2474-4105-83C1-A79B29C15EDE}" type="presOf" srcId="{8097B395-1CF4-4FBD-87ED-6B517CE7B70C}" destId="{404350FD-5D10-4FE5-A916-8DD6C04E64E0}" srcOrd="0" destOrd="0" presId="urn:microsoft.com/office/officeart/2009/3/layout/IncreasingArrowsProcess"/>
    <dgm:cxn modelId="{F8F7C1B7-DF8D-4807-AFB0-21A56E697386}" type="presOf" srcId="{2375C711-7320-4F96-9D48-0B2D5DC87158}" destId="{4383A88A-1262-41A3-99EC-0D6590F67E5D}" srcOrd="0" destOrd="0" presId="urn:microsoft.com/office/officeart/2009/3/layout/IncreasingArrowsProcess"/>
    <dgm:cxn modelId="{1A2BDABC-592C-4DFC-BBA5-C41DDC5368F9}" srcId="{8097B395-1CF4-4FBD-87ED-6B517CE7B70C}" destId="{904BF0C7-8A2B-4543-947D-5616C006655B}" srcOrd="2" destOrd="0" parTransId="{A1E56386-EBDA-4552-8695-081AB7EED87E}" sibTransId="{BB2DF17C-8562-4B3A-A0B4-4AAF61001F0B}"/>
    <dgm:cxn modelId="{F9143DD0-D1B2-4886-8625-4E01505D0EE0}" type="presOf" srcId="{6C7D9041-328F-424B-83BD-9F2B8557368C}" destId="{E89EED0F-8829-48DD-B224-9706036F747A}" srcOrd="0" destOrd="0" presId="urn:microsoft.com/office/officeart/2009/3/layout/IncreasingArrowsProcess"/>
    <dgm:cxn modelId="{916E8295-184E-4164-8C33-DC6735228114}" type="presParOf" srcId="{404350FD-5D10-4FE5-A916-8DD6C04E64E0}" destId="{9D8BB9E6-E52B-4981-B339-D8FC7B5CF8CA}" srcOrd="0" destOrd="0" presId="urn:microsoft.com/office/officeart/2009/3/layout/IncreasingArrowsProcess"/>
    <dgm:cxn modelId="{94F0E9C5-CECC-46A3-B003-9953CB92E477}" type="presParOf" srcId="{404350FD-5D10-4FE5-A916-8DD6C04E64E0}" destId="{4383A88A-1262-41A3-99EC-0D6590F67E5D}" srcOrd="1" destOrd="0" presId="urn:microsoft.com/office/officeart/2009/3/layout/IncreasingArrowsProcess"/>
    <dgm:cxn modelId="{A807BEB8-F77E-409B-89FE-514045097CDB}" type="presParOf" srcId="{404350FD-5D10-4FE5-A916-8DD6C04E64E0}" destId="{1A64C2BB-01BB-4779-809A-6BF7A035A048}" srcOrd="2" destOrd="0" presId="urn:microsoft.com/office/officeart/2009/3/layout/IncreasingArrowsProcess"/>
    <dgm:cxn modelId="{5E945BA9-7D52-43F8-8A51-F152C40A486C}" type="presParOf" srcId="{404350FD-5D10-4FE5-A916-8DD6C04E64E0}" destId="{EEAB9EE4-22E9-4E7C-A0A3-A623BD09DC1F}" srcOrd="3" destOrd="0" presId="urn:microsoft.com/office/officeart/2009/3/layout/IncreasingArrowsProcess"/>
    <dgm:cxn modelId="{8B1D17DC-30AF-481B-B16B-88524E175EB2}" type="presParOf" srcId="{404350FD-5D10-4FE5-A916-8DD6C04E64E0}" destId="{2D0EE0DC-54C3-4B3F-B6D9-807CB7A603AC}" srcOrd="4" destOrd="0" presId="urn:microsoft.com/office/officeart/2009/3/layout/IncreasingArrowsProcess"/>
    <dgm:cxn modelId="{5090875E-B777-4FB7-91DA-AF5154D1B5A9}" type="presParOf" srcId="{404350FD-5D10-4FE5-A916-8DD6C04E64E0}" destId="{E89EED0F-8829-48DD-B224-9706036F747A}" srcOrd="5" destOrd="0" presId="urn:microsoft.com/office/officeart/2009/3/layout/IncreasingArrowsProcess"/>
    <dgm:cxn modelId="{8C806936-5952-4F11-A244-39FC051D68C9}" type="presParOf" srcId="{404350FD-5D10-4FE5-A916-8DD6C04E64E0}" destId="{80374909-2882-48D2-974D-EA694FA185A4}" srcOrd="6" destOrd="0" presId="urn:microsoft.com/office/officeart/2009/3/layout/IncreasingArrowsProcess"/>
    <dgm:cxn modelId="{79D37A4A-CD62-4FE0-9BA5-8DA45744E247}" type="presParOf" srcId="{404350FD-5D10-4FE5-A916-8DD6C04E64E0}" destId="{7964126A-D5E2-492C-835A-5202533D4E76}" srcOrd="7" destOrd="0" presId="urn:microsoft.com/office/officeart/2009/3/layout/IncreasingArrowsProcess"/>
    <dgm:cxn modelId="{7BC5BE55-8006-4DB5-B68F-BB6DBF689F2C}" type="presParOf" srcId="{404350FD-5D10-4FE5-A916-8DD6C04E64E0}" destId="{340EBFC8-429A-416D-B68B-C8CA79C611A0}" srcOrd="8" destOrd="0" presId="urn:microsoft.com/office/officeart/2009/3/layout/IncreasingArrowsProcess"/>
    <dgm:cxn modelId="{7F2EFD9E-6139-4776-9CCB-DDEF6143DCDD}" type="presParOf" srcId="{404350FD-5D10-4FE5-A916-8DD6C04E64E0}" destId="{3E58C5D3-364C-4D31-AF70-844913955364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A3AA69-0AC4-42D2-A4FD-5E1A262943CA}" type="doc">
      <dgm:prSet loTypeId="urn:microsoft.com/office/officeart/2008/layout/PictureGrid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67C1CF-F4EE-4AF3-81B7-11FB21CEB400}">
      <dgm:prSet phldrT="[Text]" phldr="1"/>
      <dgm:spPr/>
      <dgm:t>
        <a:bodyPr/>
        <a:lstStyle/>
        <a:p>
          <a:endParaRPr lang="en-US"/>
        </a:p>
      </dgm:t>
    </dgm:pt>
    <dgm:pt modelId="{D186FF94-C166-4138-A8C3-3F9D116215F6}" type="parTrans" cxnId="{8B655E6B-36C1-476B-924E-F3880493BF87}">
      <dgm:prSet/>
      <dgm:spPr/>
      <dgm:t>
        <a:bodyPr/>
        <a:lstStyle/>
        <a:p>
          <a:endParaRPr lang="en-US"/>
        </a:p>
      </dgm:t>
    </dgm:pt>
    <dgm:pt modelId="{C3D63E4D-28DE-43E4-B49F-5649902194DB}" type="sibTrans" cxnId="{8B655E6B-36C1-476B-924E-F3880493BF87}">
      <dgm:prSet/>
      <dgm:spPr/>
      <dgm:t>
        <a:bodyPr/>
        <a:lstStyle/>
        <a:p>
          <a:endParaRPr lang="en-US"/>
        </a:p>
      </dgm:t>
    </dgm:pt>
    <dgm:pt modelId="{F112C32C-4FE4-4A2A-9EB0-A725662249E4}">
      <dgm:prSet phldrT="[Text]" phldr="1"/>
      <dgm:spPr/>
      <dgm:t>
        <a:bodyPr/>
        <a:lstStyle/>
        <a:p>
          <a:endParaRPr lang="en-US"/>
        </a:p>
      </dgm:t>
    </dgm:pt>
    <dgm:pt modelId="{CDC160FC-A7C0-4FD1-86F1-C4F16D2BF482}" type="parTrans" cxnId="{7598B0A4-9EEA-4732-A921-24063904F09C}">
      <dgm:prSet/>
      <dgm:spPr/>
      <dgm:t>
        <a:bodyPr/>
        <a:lstStyle/>
        <a:p>
          <a:endParaRPr lang="en-US"/>
        </a:p>
      </dgm:t>
    </dgm:pt>
    <dgm:pt modelId="{DB3A515D-5996-4C63-BD26-FE6C473A24E0}" type="sibTrans" cxnId="{7598B0A4-9EEA-4732-A921-24063904F09C}">
      <dgm:prSet/>
      <dgm:spPr/>
      <dgm:t>
        <a:bodyPr/>
        <a:lstStyle/>
        <a:p>
          <a:endParaRPr lang="en-US"/>
        </a:p>
      </dgm:t>
    </dgm:pt>
    <dgm:pt modelId="{D4DA2A1B-58AE-4CFD-971C-BC9744F8694F}">
      <dgm:prSet phldrT="[Text]" phldr="1"/>
      <dgm:spPr/>
      <dgm:t>
        <a:bodyPr/>
        <a:lstStyle/>
        <a:p>
          <a:endParaRPr lang="en-US"/>
        </a:p>
      </dgm:t>
    </dgm:pt>
    <dgm:pt modelId="{4D6C5B42-AD88-40BF-BB30-F3DA62A82061}" type="parTrans" cxnId="{7D83B273-758F-4FA2-A5ED-BEC3ED168E34}">
      <dgm:prSet/>
      <dgm:spPr/>
      <dgm:t>
        <a:bodyPr/>
        <a:lstStyle/>
        <a:p>
          <a:endParaRPr lang="en-US"/>
        </a:p>
      </dgm:t>
    </dgm:pt>
    <dgm:pt modelId="{83DF1479-8568-4AFA-B6EC-1CECA83833A5}" type="sibTrans" cxnId="{7D83B273-758F-4FA2-A5ED-BEC3ED168E34}">
      <dgm:prSet/>
      <dgm:spPr/>
      <dgm:t>
        <a:bodyPr/>
        <a:lstStyle/>
        <a:p>
          <a:endParaRPr lang="en-US"/>
        </a:p>
      </dgm:t>
    </dgm:pt>
    <dgm:pt modelId="{AAA6F23E-D325-45FC-9674-B4E593CC20C5}">
      <dgm:prSet phldrT="[Text]" phldr="1"/>
      <dgm:spPr/>
      <dgm:t>
        <a:bodyPr/>
        <a:lstStyle/>
        <a:p>
          <a:endParaRPr lang="en-US" dirty="0"/>
        </a:p>
      </dgm:t>
    </dgm:pt>
    <dgm:pt modelId="{1400BF6D-F9EB-4F6D-BF82-D500F2832682}" type="sibTrans" cxnId="{D53E6B9B-87B1-4C41-AE2C-ADB3C0589060}">
      <dgm:prSet/>
      <dgm:spPr/>
      <dgm:t>
        <a:bodyPr/>
        <a:lstStyle/>
        <a:p>
          <a:endParaRPr lang="en-US"/>
        </a:p>
      </dgm:t>
    </dgm:pt>
    <dgm:pt modelId="{C8F50C31-B03C-4913-936E-836008CD8501}" type="parTrans" cxnId="{D53E6B9B-87B1-4C41-AE2C-ADB3C0589060}">
      <dgm:prSet/>
      <dgm:spPr/>
      <dgm:t>
        <a:bodyPr/>
        <a:lstStyle/>
        <a:p>
          <a:endParaRPr lang="en-US"/>
        </a:p>
      </dgm:t>
    </dgm:pt>
    <dgm:pt modelId="{103FF8F0-7D15-4B6D-93C1-FB3D2A830899}" type="pres">
      <dgm:prSet presAssocID="{3AA3AA69-0AC4-42D2-A4FD-5E1A262943CA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D0505561-E0FF-4BF0-9529-5D744799F71B}" type="pres">
      <dgm:prSet presAssocID="{AAA6F23E-D325-45FC-9674-B4E593CC20C5}" presName="composite" presStyleCnt="0"/>
      <dgm:spPr/>
    </dgm:pt>
    <dgm:pt modelId="{8E2EADB9-38DD-4B61-B517-3C7AA7771BFB}" type="pres">
      <dgm:prSet presAssocID="{AAA6F23E-D325-45FC-9674-B4E593CC20C5}" presName="rect2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0D09A-0E49-4AEE-B99D-F54D4786BA46}" type="pres">
      <dgm:prSet presAssocID="{AAA6F23E-D325-45FC-9674-B4E593CC20C5}" presName="rect1" presStyleLbl="align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</dgm:pt>
    <dgm:pt modelId="{DC498B18-436C-47E2-96BE-41AB5EC1B94C}" type="pres">
      <dgm:prSet presAssocID="{1400BF6D-F9EB-4F6D-BF82-D500F2832682}" presName="sibTrans" presStyleCnt="0"/>
      <dgm:spPr/>
    </dgm:pt>
    <dgm:pt modelId="{0DCC41BD-0819-46E2-9A7C-3348E70F0CE0}" type="pres">
      <dgm:prSet presAssocID="{9E67C1CF-F4EE-4AF3-81B7-11FB21CEB400}" presName="composite" presStyleCnt="0"/>
      <dgm:spPr/>
    </dgm:pt>
    <dgm:pt modelId="{36413B6D-99C2-42CB-BB54-AD1DFD1ADB8F}" type="pres">
      <dgm:prSet presAssocID="{9E67C1CF-F4EE-4AF3-81B7-11FB21CEB400}" presName="rec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172C9-F5B3-47B5-8D88-C97EEC6C050D}" type="pres">
      <dgm:prSet presAssocID="{9E67C1CF-F4EE-4AF3-81B7-11FB21CEB400}" presName="rect1" presStyleLbl="align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5000" r="-65000"/>
          </a:stretch>
        </a:blipFill>
      </dgm:spPr>
    </dgm:pt>
    <dgm:pt modelId="{508DD757-2D57-4D6F-B678-BF86653088D4}" type="pres">
      <dgm:prSet presAssocID="{C3D63E4D-28DE-43E4-B49F-5649902194DB}" presName="sibTrans" presStyleCnt="0"/>
      <dgm:spPr/>
    </dgm:pt>
    <dgm:pt modelId="{26AEBF35-4B3F-4C98-BF25-90E4814FEBE3}" type="pres">
      <dgm:prSet presAssocID="{F112C32C-4FE4-4A2A-9EB0-A725662249E4}" presName="composite" presStyleCnt="0"/>
      <dgm:spPr/>
    </dgm:pt>
    <dgm:pt modelId="{9A10197D-F587-4DF1-BCC6-62ECB0244BE4}" type="pres">
      <dgm:prSet presAssocID="{F112C32C-4FE4-4A2A-9EB0-A725662249E4}" presName="rect2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C6F7C-64A9-4243-9E40-1D5882AF144D}" type="pres">
      <dgm:prSet presAssocID="{F112C32C-4FE4-4A2A-9EB0-A725662249E4}" presName="rect1" presStyleLbl="align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</dgm:pt>
    <dgm:pt modelId="{79C374AE-EA95-49AB-A9B2-2F4076C5CB3F}" type="pres">
      <dgm:prSet presAssocID="{DB3A515D-5996-4C63-BD26-FE6C473A24E0}" presName="sibTrans" presStyleCnt="0"/>
      <dgm:spPr/>
    </dgm:pt>
    <dgm:pt modelId="{9A123EFA-4CEB-4BB5-8486-6791E63BBD47}" type="pres">
      <dgm:prSet presAssocID="{D4DA2A1B-58AE-4CFD-971C-BC9744F8694F}" presName="composite" presStyleCnt="0"/>
      <dgm:spPr/>
    </dgm:pt>
    <dgm:pt modelId="{15858567-4501-4066-941F-AF6B4F6390B0}" type="pres">
      <dgm:prSet presAssocID="{D4DA2A1B-58AE-4CFD-971C-BC9744F8694F}" presName="rect2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055D9-1212-4127-9F29-70A312A25208}" type="pres">
      <dgm:prSet presAssocID="{D4DA2A1B-58AE-4CFD-971C-BC9744F8694F}" presName="rect1" presStyleLbl="align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2000" r="-22000"/>
          </a:stretch>
        </a:blipFill>
      </dgm:spPr>
    </dgm:pt>
  </dgm:ptLst>
  <dgm:cxnLst>
    <dgm:cxn modelId="{8B655E6B-36C1-476B-924E-F3880493BF87}" srcId="{3AA3AA69-0AC4-42D2-A4FD-5E1A262943CA}" destId="{9E67C1CF-F4EE-4AF3-81B7-11FB21CEB400}" srcOrd="1" destOrd="0" parTransId="{D186FF94-C166-4138-A8C3-3F9D116215F6}" sibTransId="{C3D63E4D-28DE-43E4-B49F-5649902194DB}"/>
    <dgm:cxn modelId="{D53E6B9B-87B1-4C41-AE2C-ADB3C0589060}" srcId="{3AA3AA69-0AC4-42D2-A4FD-5E1A262943CA}" destId="{AAA6F23E-D325-45FC-9674-B4E593CC20C5}" srcOrd="0" destOrd="0" parTransId="{C8F50C31-B03C-4913-936E-836008CD8501}" sibTransId="{1400BF6D-F9EB-4F6D-BF82-D500F2832682}"/>
    <dgm:cxn modelId="{C2371AD1-889F-4376-BAD1-96481ABB3C17}" type="presOf" srcId="{D4DA2A1B-58AE-4CFD-971C-BC9744F8694F}" destId="{15858567-4501-4066-941F-AF6B4F6390B0}" srcOrd="0" destOrd="0" presId="urn:microsoft.com/office/officeart/2008/layout/PictureGrid"/>
    <dgm:cxn modelId="{676777F1-6A03-45D8-A2BD-90F18E9E8705}" type="presOf" srcId="{3AA3AA69-0AC4-42D2-A4FD-5E1A262943CA}" destId="{103FF8F0-7D15-4B6D-93C1-FB3D2A830899}" srcOrd="0" destOrd="0" presId="urn:microsoft.com/office/officeart/2008/layout/PictureGrid"/>
    <dgm:cxn modelId="{7598B0A4-9EEA-4732-A921-24063904F09C}" srcId="{3AA3AA69-0AC4-42D2-A4FD-5E1A262943CA}" destId="{F112C32C-4FE4-4A2A-9EB0-A725662249E4}" srcOrd="2" destOrd="0" parTransId="{CDC160FC-A7C0-4FD1-86F1-C4F16D2BF482}" sibTransId="{DB3A515D-5996-4C63-BD26-FE6C473A24E0}"/>
    <dgm:cxn modelId="{AFD2BD25-9060-450F-9C60-DE01EF92296D}" type="presOf" srcId="{F112C32C-4FE4-4A2A-9EB0-A725662249E4}" destId="{9A10197D-F587-4DF1-BCC6-62ECB0244BE4}" srcOrd="0" destOrd="0" presId="urn:microsoft.com/office/officeart/2008/layout/PictureGrid"/>
    <dgm:cxn modelId="{7D83B273-758F-4FA2-A5ED-BEC3ED168E34}" srcId="{3AA3AA69-0AC4-42D2-A4FD-5E1A262943CA}" destId="{D4DA2A1B-58AE-4CFD-971C-BC9744F8694F}" srcOrd="3" destOrd="0" parTransId="{4D6C5B42-AD88-40BF-BB30-F3DA62A82061}" sibTransId="{83DF1479-8568-4AFA-B6EC-1CECA83833A5}"/>
    <dgm:cxn modelId="{42C9B6D4-0F24-4DB6-9BAE-03CE9D17FF9B}" type="presOf" srcId="{AAA6F23E-D325-45FC-9674-B4E593CC20C5}" destId="{8E2EADB9-38DD-4B61-B517-3C7AA7771BFB}" srcOrd="0" destOrd="0" presId="urn:microsoft.com/office/officeart/2008/layout/PictureGrid"/>
    <dgm:cxn modelId="{2B6F8022-CC36-4EDA-98F9-0D4E9F728A2F}" type="presOf" srcId="{9E67C1CF-F4EE-4AF3-81B7-11FB21CEB400}" destId="{36413B6D-99C2-42CB-BB54-AD1DFD1ADB8F}" srcOrd="0" destOrd="0" presId="urn:microsoft.com/office/officeart/2008/layout/PictureGrid"/>
    <dgm:cxn modelId="{DBE6CAA4-D2B8-400A-BACF-0B1D3F6D6F7A}" type="presParOf" srcId="{103FF8F0-7D15-4B6D-93C1-FB3D2A830899}" destId="{D0505561-E0FF-4BF0-9529-5D744799F71B}" srcOrd="0" destOrd="0" presId="urn:microsoft.com/office/officeart/2008/layout/PictureGrid"/>
    <dgm:cxn modelId="{2DE511CB-DECB-41FF-A0EA-4024AF04D0E5}" type="presParOf" srcId="{D0505561-E0FF-4BF0-9529-5D744799F71B}" destId="{8E2EADB9-38DD-4B61-B517-3C7AA7771BFB}" srcOrd="0" destOrd="0" presId="urn:microsoft.com/office/officeart/2008/layout/PictureGrid"/>
    <dgm:cxn modelId="{5988F9B1-55B5-4CFC-9FCB-DA4EEEF0CC7D}" type="presParOf" srcId="{D0505561-E0FF-4BF0-9529-5D744799F71B}" destId="{59E0D09A-0E49-4AEE-B99D-F54D4786BA46}" srcOrd="1" destOrd="0" presId="urn:microsoft.com/office/officeart/2008/layout/PictureGrid"/>
    <dgm:cxn modelId="{DC7264E9-B74D-47DA-A22C-0C82C38E00BC}" type="presParOf" srcId="{103FF8F0-7D15-4B6D-93C1-FB3D2A830899}" destId="{DC498B18-436C-47E2-96BE-41AB5EC1B94C}" srcOrd="1" destOrd="0" presId="urn:microsoft.com/office/officeart/2008/layout/PictureGrid"/>
    <dgm:cxn modelId="{85F4EB94-9239-402C-9AB3-0F3CD9CD5176}" type="presParOf" srcId="{103FF8F0-7D15-4B6D-93C1-FB3D2A830899}" destId="{0DCC41BD-0819-46E2-9A7C-3348E70F0CE0}" srcOrd="2" destOrd="0" presId="urn:microsoft.com/office/officeart/2008/layout/PictureGrid"/>
    <dgm:cxn modelId="{59B06DF6-0E4B-493F-BC9E-2A981BFD49B0}" type="presParOf" srcId="{0DCC41BD-0819-46E2-9A7C-3348E70F0CE0}" destId="{36413B6D-99C2-42CB-BB54-AD1DFD1ADB8F}" srcOrd="0" destOrd="0" presId="urn:microsoft.com/office/officeart/2008/layout/PictureGrid"/>
    <dgm:cxn modelId="{3108A729-0FE9-499C-AEED-8BBB5C662309}" type="presParOf" srcId="{0DCC41BD-0819-46E2-9A7C-3348E70F0CE0}" destId="{9DB172C9-F5B3-47B5-8D88-C97EEC6C050D}" srcOrd="1" destOrd="0" presId="urn:microsoft.com/office/officeart/2008/layout/PictureGrid"/>
    <dgm:cxn modelId="{0BBD464B-9DC5-491E-ABC4-A959A45B24A9}" type="presParOf" srcId="{103FF8F0-7D15-4B6D-93C1-FB3D2A830899}" destId="{508DD757-2D57-4D6F-B678-BF86653088D4}" srcOrd="3" destOrd="0" presId="urn:microsoft.com/office/officeart/2008/layout/PictureGrid"/>
    <dgm:cxn modelId="{304A1CF7-D3F8-46BC-80AC-59B71F576E1E}" type="presParOf" srcId="{103FF8F0-7D15-4B6D-93C1-FB3D2A830899}" destId="{26AEBF35-4B3F-4C98-BF25-90E4814FEBE3}" srcOrd="4" destOrd="0" presId="urn:microsoft.com/office/officeart/2008/layout/PictureGrid"/>
    <dgm:cxn modelId="{E5315862-67C5-4398-A8B9-770BB681973F}" type="presParOf" srcId="{26AEBF35-4B3F-4C98-BF25-90E4814FEBE3}" destId="{9A10197D-F587-4DF1-BCC6-62ECB0244BE4}" srcOrd="0" destOrd="0" presId="urn:microsoft.com/office/officeart/2008/layout/PictureGrid"/>
    <dgm:cxn modelId="{161B0909-1ECA-4BA5-AF85-7A1EF6166A1B}" type="presParOf" srcId="{26AEBF35-4B3F-4C98-BF25-90E4814FEBE3}" destId="{6A4C6F7C-64A9-4243-9E40-1D5882AF144D}" srcOrd="1" destOrd="0" presId="urn:microsoft.com/office/officeart/2008/layout/PictureGrid"/>
    <dgm:cxn modelId="{D8C286F5-31B3-4612-BF50-A36009B8155B}" type="presParOf" srcId="{103FF8F0-7D15-4B6D-93C1-FB3D2A830899}" destId="{79C374AE-EA95-49AB-A9B2-2F4076C5CB3F}" srcOrd="5" destOrd="0" presId="urn:microsoft.com/office/officeart/2008/layout/PictureGrid"/>
    <dgm:cxn modelId="{7713408F-E4EC-4622-A757-544F2D2DB19D}" type="presParOf" srcId="{103FF8F0-7D15-4B6D-93C1-FB3D2A830899}" destId="{9A123EFA-4CEB-4BB5-8486-6791E63BBD47}" srcOrd="6" destOrd="0" presId="urn:microsoft.com/office/officeart/2008/layout/PictureGrid"/>
    <dgm:cxn modelId="{7788D3B4-51D9-4F0D-8833-8391E5383D85}" type="presParOf" srcId="{9A123EFA-4CEB-4BB5-8486-6791E63BBD47}" destId="{15858567-4501-4066-941F-AF6B4F6390B0}" srcOrd="0" destOrd="0" presId="urn:microsoft.com/office/officeart/2008/layout/PictureGrid"/>
    <dgm:cxn modelId="{35E50F5A-2104-486F-98D6-C752C4A82F9A}" type="presParOf" srcId="{9A123EFA-4CEB-4BB5-8486-6791E63BBD47}" destId="{A47055D9-1212-4127-9F29-70A312A25208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EDE410-714E-40D3-8D6A-54660CE78F9E}">
      <dsp:nvSpPr>
        <dsp:cNvPr id="0" name=""/>
        <dsp:cNvSpPr/>
      </dsp:nvSpPr>
      <dsp:spPr>
        <a:xfrm>
          <a:off x="2625" y="1946086"/>
          <a:ext cx="1033146" cy="1033146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A56C4-7B8E-4D8D-9716-0D989A4951F2}">
      <dsp:nvSpPr>
        <dsp:cNvPr id="0" name=""/>
        <dsp:cNvSpPr/>
      </dsp:nvSpPr>
      <dsp:spPr>
        <a:xfrm rot="17700000">
          <a:off x="366660" y="1103861"/>
          <a:ext cx="1284315" cy="61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/>
            <a:t>Identificarea bunurilor şi titularilor</a:t>
          </a:r>
          <a:endParaRPr lang="en-US" sz="1400" kern="1200" dirty="0"/>
        </a:p>
      </dsp:txBody>
      <dsp:txXfrm rot="17700000">
        <a:off x="366660" y="1103861"/>
        <a:ext cx="1284315" cy="618940"/>
      </dsp:txXfrm>
    </dsp:sp>
    <dsp:sp modelId="{8800DC6C-0FC3-45C6-9096-9C88CB9F8D01}">
      <dsp:nvSpPr>
        <dsp:cNvPr id="0" name=""/>
        <dsp:cNvSpPr/>
      </dsp:nvSpPr>
      <dsp:spPr>
        <a:xfrm>
          <a:off x="1113674" y="1946086"/>
          <a:ext cx="1033146" cy="1033146"/>
        </a:xfrm>
        <a:prstGeom prst="donut">
          <a:avLst>
            <a:gd name="adj" fmla="val 2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0FA46-D4CE-4A8C-91B4-8548D640AD65}">
      <dsp:nvSpPr>
        <dsp:cNvPr id="0" name=""/>
        <dsp:cNvSpPr/>
      </dsp:nvSpPr>
      <dsp:spPr>
        <a:xfrm rot="17700000">
          <a:off x="1477708" y="1103861"/>
          <a:ext cx="1284315" cy="61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/>
            <a:t>Verificarea calităţii lucrării</a:t>
          </a:r>
          <a:endParaRPr lang="en-US" sz="1400" kern="1200" dirty="0"/>
        </a:p>
      </dsp:txBody>
      <dsp:txXfrm rot="17700000">
        <a:off x="1477708" y="1103861"/>
        <a:ext cx="1284315" cy="618940"/>
      </dsp:txXfrm>
    </dsp:sp>
    <dsp:sp modelId="{1A7566F2-C400-4BCD-AC87-833C1320331E}">
      <dsp:nvSpPr>
        <dsp:cNvPr id="0" name=""/>
        <dsp:cNvSpPr/>
      </dsp:nvSpPr>
      <dsp:spPr>
        <a:xfrm>
          <a:off x="2224723" y="1946086"/>
          <a:ext cx="1033146" cy="1033146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23CFE-D352-4076-959F-63A272FCCCC9}">
      <dsp:nvSpPr>
        <dsp:cNvPr id="0" name=""/>
        <dsp:cNvSpPr/>
      </dsp:nvSpPr>
      <dsp:spPr>
        <a:xfrm rot="17700000">
          <a:off x="2588757" y="1103861"/>
          <a:ext cx="1284315" cy="61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/>
            <a:t>Întocmirea documentaţiei cadastrale</a:t>
          </a:r>
          <a:endParaRPr lang="en-US" sz="1400" kern="1200" dirty="0"/>
        </a:p>
      </dsp:txBody>
      <dsp:txXfrm rot="17700000">
        <a:off x="2588757" y="1103861"/>
        <a:ext cx="1284315" cy="618940"/>
      </dsp:txXfrm>
    </dsp:sp>
    <dsp:sp modelId="{6A9D7BB7-F5F4-453D-8015-AAE14DC1D7A6}">
      <dsp:nvSpPr>
        <dsp:cNvPr id="0" name=""/>
        <dsp:cNvSpPr/>
      </dsp:nvSpPr>
      <dsp:spPr>
        <a:xfrm>
          <a:off x="3335772" y="1946086"/>
          <a:ext cx="1033146" cy="1033146"/>
        </a:xfrm>
        <a:prstGeom prst="donut">
          <a:avLst>
            <a:gd name="adj" fmla="val 2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37D8B-03A9-4135-979E-735E7AEB1D33}">
      <dsp:nvSpPr>
        <dsp:cNvPr id="0" name=""/>
        <dsp:cNvSpPr/>
      </dsp:nvSpPr>
      <dsp:spPr>
        <a:xfrm rot="17700000">
          <a:off x="3699806" y="1103861"/>
          <a:ext cx="1284315" cy="61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b="1" kern="1200" dirty="0">
              <a:solidFill>
                <a:srgbClr val="FF0000"/>
              </a:solidFill>
            </a:rPr>
            <a:t>CONSULTAREA PUBLICĂ</a:t>
          </a:r>
          <a:endParaRPr lang="en-US" sz="1400" b="1" kern="1200" dirty="0">
            <a:solidFill>
              <a:srgbClr val="FF0000"/>
            </a:solidFill>
          </a:endParaRPr>
        </a:p>
      </dsp:txBody>
      <dsp:txXfrm rot="17700000">
        <a:off x="3699806" y="1103861"/>
        <a:ext cx="1284315" cy="618940"/>
      </dsp:txXfrm>
    </dsp:sp>
    <dsp:sp modelId="{C5D37257-CE35-4005-82CA-BFCCD248721B}">
      <dsp:nvSpPr>
        <dsp:cNvPr id="0" name=""/>
        <dsp:cNvSpPr/>
      </dsp:nvSpPr>
      <dsp:spPr>
        <a:xfrm>
          <a:off x="4446821" y="1946086"/>
          <a:ext cx="1033146" cy="1033146"/>
        </a:xfrm>
        <a:prstGeom prst="donut">
          <a:avLst>
            <a:gd name="adj" fmla="val 20000"/>
          </a:avLst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7634F-E933-457D-B34F-9D8846C86355}">
      <dsp:nvSpPr>
        <dsp:cNvPr id="0" name=""/>
        <dsp:cNvSpPr/>
      </dsp:nvSpPr>
      <dsp:spPr>
        <a:xfrm rot="17700000">
          <a:off x="4810855" y="1103861"/>
          <a:ext cx="1284315" cy="61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/>
            <a:t>Aprobarea documentaţiei cadastrale</a:t>
          </a:r>
          <a:endParaRPr lang="en-US" sz="1400" kern="1200" dirty="0"/>
        </a:p>
      </dsp:txBody>
      <dsp:txXfrm rot="17700000">
        <a:off x="4810855" y="1103861"/>
        <a:ext cx="1284315" cy="618940"/>
      </dsp:txXfrm>
    </dsp:sp>
    <dsp:sp modelId="{CDCE9EFA-5918-406B-9EF3-46D7C3439B71}">
      <dsp:nvSpPr>
        <dsp:cNvPr id="0" name=""/>
        <dsp:cNvSpPr/>
      </dsp:nvSpPr>
      <dsp:spPr>
        <a:xfrm>
          <a:off x="5557870" y="1946086"/>
          <a:ext cx="1033146" cy="1033146"/>
        </a:xfrm>
        <a:prstGeom prst="donut">
          <a:avLst>
            <a:gd name="adj" fmla="val 2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0FEF6-7F2D-448D-964A-1C97468AE8CB}">
      <dsp:nvSpPr>
        <dsp:cNvPr id="0" name=""/>
        <dsp:cNvSpPr/>
      </dsp:nvSpPr>
      <dsp:spPr>
        <a:xfrm rot="17700000">
          <a:off x="5921904" y="1103861"/>
          <a:ext cx="1284315" cy="61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/>
            <a:t>Verificarea şi recepţie documentaţiei</a:t>
          </a:r>
          <a:endParaRPr lang="en-US" sz="1400" kern="1200" dirty="0"/>
        </a:p>
      </dsp:txBody>
      <dsp:txXfrm rot="17700000">
        <a:off x="5921904" y="1103861"/>
        <a:ext cx="1284315" cy="618940"/>
      </dsp:txXfrm>
    </dsp:sp>
    <dsp:sp modelId="{05809EBB-5999-462D-836F-508B187A4127}">
      <dsp:nvSpPr>
        <dsp:cNvPr id="0" name=""/>
        <dsp:cNvSpPr/>
      </dsp:nvSpPr>
      <dsp:spPr>
        <a:xfrm>
          <a:off x="6668919" y="1946086"/>
          <a:ext cx="1033146" cy="1033146"/>
        </a:xfrm>
        <a:prstGeom prst="donut">
          <a:avLst>
            <a:gd name="adj" fmla="val 2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3DDEE-3597-4C77-8A49-5B70F4A50CF1}">
      <dsp:nvSpPr>
        <dsp:cNvPr id="0" name=""/>
        <dsp:cNvSpPr/>
      </dsp:nvSpPr>
      <dsp:spPr>
        <a:xfrm rot="17700000">
          <a:off x="7032953" y="1103861"/>
          <a:ext cx="1284315" cy="61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/>
            <a:t>Înregistrarea bunurilor imobile</a:t>
          </a:r>
          <a:endParaRPr lang="en-US" sz="1400" kern="1200" dirty="0"/>
        </a:p>
      </dsp:txBody>
      <dsp:txXfrm rot="17700000">
        <a:off x="7032953" y="1103861"/>
        <a:ext cx="1284315" cy="6189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8BB9E6-E52B-4981-B339-D8FC7B5CF8CA}">
      <dsp:nvSpPr>
        <dsp:cNvPr id="0" name=""/>
        <dsp:cNvSpPr/>
      </dsp:nvSpPr>
      <dsp:spPr>
        <a:xfrm>
          <a:off x="352733" y="51483"/>
          <a:ext cx="7719469" cy="112262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7821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200" b="1" kern="1200" dirty="0">
              <a:solidFill>
                <a:srgbClr val="C00000"/>
              </a:solidFill>
              <a:latin typeface="Cambria" pitchFamily="18" charset="0"/>
            </a:rPr>
            <a:t>5 zile</a:t>
          </a:r>
          <a:endParaRPr lang="en-US" sz="2200" b="1" kern="1200" dirty="0">
            <a:solidFill>
              <a:srgbClr val="C00000"/>
            </a:solidFill>
            <a:latin typeface="Cambria" pitchFamily="18" charset="0"/>
          </a:endParaRPr>
        </a:p>
      </dsp:txBody>
      <dsp:txXfrm>
        <a:off x="352733" y="51483"/>
        <a:ext cx="7719469" cy="1122627"/>
      </dsp:txXfrm>
    </dsp:sp>
    <dsp:sp modelId="{4383A88A-1262-41A3-99EC-0D6590F67E5D}">
      <dsp:nvSpPr>
        <dsp:cNvPr id="0" name=""/>
        <dsp:cNvSpPr/>
      </dsp:nvSpPr>
      <dsp:spPr>
        <a:xfrm>
          <a:off x="352733" y="915742"/>
          <a:ext cx="1426712" cy="2061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1" kern="1200" dirty="0">
              <a:latin typeface="Cambria" pitchFamily="18" charset="0"/>
            </a:rPr>
            <a:t>Afişarea </a:t>
          </a:r>
          <a:r>
            <a:rPr lang="x-none" sz="1500" b="1" kern="1200" dirty="0">
              <a:latin typeface="Cambria" pitchFamily="18" charset="0"/>
            </a:rPr>
            <a:t>documentaţiei</a:t>
          </a:r>
          <a:r>
            <a:rPr lang="x-none" sz="1600" b="1" kern="1200" dirty="0">
              <a:latin typeface="Cambria" pitchFamily="18" charset="0"/>
            </a:rPr>
            <a:t> cadastrale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>
              <a:solidFill>
                <a:srgbClr val="C00000"/>
              </a:solidFill>
              <a:latin typeface="Cambria" pitchFamily="18" charset="0"/>
            </a:rPr>
            <a:t>- Planul teritoriului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>
              <a:solidFill>
                <a:srgbClr val="C00000"/>
              </a:solidFill>
              <a:latin typeface="Cambria" pitchFamily="18" charset="0"/>
            </a:rPr>
            <a:t>- Lista titularilor </a:t>
          </a:r>
          <a:r>
            <a:rPr lang="x-none" sz="1400" i="1" kern="1200" dirty="0">
              <a:solidFill>
                <a:srgbClr val="C00000"/>
              </a:solidFill>
              <a:latin typeface="Cambria" pitchFamily="18" charset="0"/>
            </a:rPr>
            <a:t>(nume, prenume, patronimic)</a:t>
          </a:r>
          <a:endParaRPr lang="en-US" sz="1400" i="1" kern="1200" dirty="0">
            <a:solidFill>
              <a:srgbClr val="C00000"/>
            </a:solidFill>
            <a:latin typeface="Cambria" pitchFamily="18" charset="0"/>
          </a:endParaRPr>
        </a:p>
      </dsp:txBody>
      <dsp:txXfrm>
        <a:off x="352733" y="915742"/>
        <a:ext cx="1426712" cy="2061323"/>
      </dsp:txXfrm>
    </dsp:sp>
    <dsp:sp modelId="{1A64C2BB-01BB-4779-809A-6BF7A035A048}">
      <dsp:nvSpPr>
        <dsp:cNvPr id="0" name=""/>
        <dsp:cNvSpPr/>
      </dsp:nvSpPr>
      <dsp:spPr>
        <a:xfrm>
          <a:off x="1779291" y="425837"/>
          <a:ext cx="6292911" cy="112262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7821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200" b="1" kern="1200" dirty="0">
              <a:solidFill>
                <a:srgbClr val="C00000"/>
              </a:solidFill>
              <a:latin typeface="Cambria" pitchFamily="18" charset="0"/>
            </a:rPr>
            <a:t>20 zile</a:t>
          </a:r>
          <a:endParaRPr lang="en-US" sz="2200" b="1" kern="1200" dirty="0">
            <a:solidFill>
              <a:srgbClr val="C00000"/>
            </a:solidFill>
            <a:latin typeface="Cambria" pitchFamily="18" charset="0"/>
          </a:endParaRPr>
        </a:p>
      </dsp:txBody>
      <dsp:txXfrm>
        <a:off x="1779291" y="425837"/>
        <a:ext cx="6292911" cy="1122627"/>
      </dsp:txXfrm>
    </dsp:sp>
    <dsp:sp modelId="{EEAB9EE4-22E9-4E7C-A0A3-A623BD09DC1F}">
      <dsp:nvSpPr>
        <dsp:cNvPr id="0" name=""/>
        <dsp:cNvSpPr/>
      </dsp:nvSpPr>
      <dsp:spPr>
        <a:xfrm>
          <a:off x="1779291" y="1290095"/>
          <a:ext cx="1426712" cy="2061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1" kern="1200" dirty="0">
              <a:latin typeface="Cambria" pitchFamily="18" charset="0"/>
            </a:rPr>
            <a:t>Depunerea contestaţiilor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1600" b="1" kern="1200" dirty="0">
            <a:latin typeface="Cambria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0" kern="1200" dirty="0">
              <a:solidFill>
                <a:srgbClr val="C00000"/>
              </a:solidFill>
              <a:latin typeface="Cambria" pitchFamily="18" charset="0"/>
            </a:rPr>
            <a:t>- </a:t>
          </a:r>
          <a:r>
            <a:rPr lang="x-none" sz="1400" b="0" kern="1200" dirty="0">
              <a:solidFill>
                <a:srgbClr val="C00000"/>
              </a:solidFill>
              <a:latin typeface="Cambria" pitchFamily="18" charset="0"/>
            </a:rPr>
            <a:t>Înregistrarea contestaţiei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b="0" kern="1200" dirty="0">
              <a:solidFill>
                <a:srgbClr val="C00000"/>
              </a:solidFill>
              <a:latin typeface="Cambria" pitchFamily="18" charset="0"/>
            </a:rPr>
            <a:t>- Remiterea spre examinare comisiei</a:t>
          </a:r>
          <a:endParaRPr lang="en-US" sz="1400" b="0" kern="1200" dirty="0">
            <a:solidFill>
              <a:srgbClr val="C00000"/>
            </a:solidFill>
            <a:latin typeface="Cambria" pitchFamily="18" charset="0"/>
          </a:endParaRPr>
        </a:p>
      </dsp:txBody>
      <dsp:txXfrm>
        <a:off x="1779291" y="1290095"/>
        <a:ext cx="1426712" cy="2061323"/>
      </dsp:txXfrm>
    </dsp:sp>
    <dsp:sp modelId="{2D0EE0DC-54C3-4B3F-B6D9-807CB7A603AC}">
      <dsp:nvSpPr>
        <dsp:cNvPr id="0" name=""/>
        <dsp:cNvSpPr/>
      </dsp:nvSpPr>
      <dsp:spPr>
        <a:xfrm>
          <a:off x="3205849" y="800190"/>
          <a:ext cx="4866353" cy="112262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7821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200" b="1" kern="1200" dirty="0">
              <a:solidFill>
                <a:srgbClr val="C00000"/>
              </a:solidFill>
              <a:latin typeface="Cambria" pitchFamily="18" charset="0"/>
            </a:rPr>
            <a:t>10 zile</a:t>
          </a:r>
          <a:endParaRPr lang="en-US" sz="2200" b="1" kern="1200" dirty="0">
            <a:solidFill>
              <a:srgbClr val="C00000"/>
            </a:solidFill>
            <a:latin typeface="Cambria" pitchFamily="18" charset="0"/>
          </a:endParaRPr>
        </a:p>
      </dsp:txBody>
      <dsp:txXfrm>
        <a:off x="3205849" y="800190"/>
        <a:ext cx="4866353" cy="1122627"/>
      </dsp:txXfrm>
    </dsp:sp>
    <dsp:sp modelId="{E89EED0F-8829-48DD-B224-9706036F747A}">
      <dsp:nvSpPr>
        <dsp:cNvPr id="0" name=""/>
        <dsp:cNvSpPr/>
      </dsp:nvSpPr>
      <dsp:spPr>
        <a:xfrm>
          <a:off x="3205849" y="1664448"/>
          <a:ext cx="1426712" cy="2061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1" kern="1200" dirty="0">
              <a:latin typeface="Cambria" pitchFamily="18" charset="0"/>
            </a:rPr>
            <a:t>Examinarea contestaţiilor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1100" b="1" kern="1200" dirty="0">
            <a:latin typeface="Cambria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b="0" kern="1200" dirty="0">
              <a:solidFill>
                <a:srgbClr val="C00000"/>
              </a:solidFill>
              <a:latin typeface="Cambria" pitchFamily="18" charset="0"/>
            </a:rPr>
            <a:t>- Procesul verbal</a:t>
          </a:r>
          <a:endParaRPr lang="en-US" sz="1400" b="0" kern="1200" dirty="0">
            <a:solidFill>
              <a:srgbClr val="C00000"/>
            </a:solidFill>
            <a:latin typeface="Cambria" pitchFamily="18" charset="0"/>
          </a:endParaRPr>
        </a:p>
      </dsp:txBody>
      <dsp:txXfrm>
        <a:off x="3205849" y="1664448"/>
        <a:ext cx="1426712" cy="2061323"/>
      </dsp:txXfrm>
    </dsp:sp>
    <dsp:sp modelId="{80374909-2882-48D2-974D-EA694FA185A4}">
      <dsp:nvSpPr>
        <dsp:cNvPr id="0" name=""/>
        <dsp:cNvSpPr/>
      </dsp:nvSpPr>
      <dsp:spPr>
        <a:xfrm>
          <a:off x="4633179" y="1174543"/>
          <a:ext cx="3439023" cy="112262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78217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 dirty="0">
              <a:solidFill>
                <a:srgbClr val="C00000"/>
              </a:solidFill>
              <a:latin typeface="Cambria" pitchFamily="18" charset="0"/>
            </a:rPr>
            <a:t>Actulalizare</a:t>
          </a:r>
          <a:endParaRPr lang="en-US" sz="2000" b="1" kern="1200" dirty="0">
            <a:solidFill>
              <a:srgbClr val="C00000"/>
            </a:solidFill>
            <a:latin typeface="Cambria" pitchFamily="18" charset="0"/>
          </a:endParaRPr>
        </a:p>
      </dsp:txBody>
      <dsp:txXfrm>
        <a:off x="4633179" y="1174543"/>
        <a:ext cx="3439023" cy="1122627"/>
      </dsp:txXfrm>
    </dsp:sp>
    <dsp:sp modelId="{7964126A-D5E2-492C-835A-5202533D4E76}">
      <dsp:nvSpPr>
        <dsp:cNvPr id="0" name=""/>
        <dsp:cNvSpPr/>
      </dsp:nvSpPr>
      <dsp:spPr>
        <a:xfrm>
          <a:off x="4633179" y="2038802"/>
          <a:ext cx="1426712" cy="2061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1" kern="1200" dirty="0">
              <a:solidFill>
                <a:schemeClr val="tx1"/>
              </a:solidFill>
              <a:latin typeface="Cambria" pitchFamily="18" charset="0"/>
            </a:rPr>
            <a:t>Corectarea </a:t>
          </a:r>
          <a:r>
            <a:rPr lang="x-none" sz="1500" b="1" kern="1200" dirty="0">
              <a:solidFill>
                <a:schemeClr val="tx1"/>
              </a:solidFill>
              <a:latin typeface="Cambria" pitchFamily="18" charset="0"/>
            </a:rPr>
            <a:t>documentaţiei </a:t>
          </a:r>
          <a:r>
            <a:rPr lang="x-none" sz="1600" b="1" kern="1200" dirty="0">
              <a:solidFill>
                <a:schemeClr val="tx1"/>
              </a:solidFill>
              <a:latin typeface="Cambria" pitchFamily="18" charset="0"/>
            </a:rPr>
            <a:t>cadastrale conform deciziei Comisiei</a:t>
          </a:r>
          <a:endParaRPr lang="en-US" sz="16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4633179" y="2038802"/>
        <a:ext cx="1426712" cy="2061323"/>
      </dsp:txXfrm>
    </dsp:sp>
    <dsp:sp modelId="{340EBFC8-429A-416D-B68B-C8CA79C611A0}">
      <dsp:nvSpPr>
        <dsp:cNvPr id="0" name=""/>
        <dsp:cNvSpPr/>
      </dsp:nvSpPr>
      <dsp:spPr>
        <a:xfrm>
          <a:off x="6059736" y="1548897"/>
          <a:ext cx="2012465" cy="112262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78217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 dirty="0">
              <a:solidFill>
                <a:srgbClr val="C00000"/>
              </a:solidFill>
              <a:latin typeface="Cambria" pitchFamily="18" charset="0"/>
            </a:rPr>
            <a:t>30 zile</a:t>
          </a:r>
          <a:endParaRPr lang="en-US" sz="2000" b="1" kern="1200" dirty="0">
            <a:solidFill>
              <a:srgbClr val="C00000"/>
            </a:solidFill>
            <a:latin typeface="Cambria" pitchFamily="18" charset="0"/>
          </a:endParaRPr>
        </a:p>
      </dsp:txBody>
      <dsp:txXfrm>
        <a:off x="6059736" y="1548897"/>
        <a:ext cx="2012465" cy="1122627"/>
      </dsp:txXfrm>
    </dsp:sp>
    <dsp:sp modelId="{3E58C5D3-364C-4D31-AF70-844913955364}">
      <dsp:nvSpPr>
        <dsp:cNvPr id="0" name=""/>
        <dsp:cNvSpPr/>
      </dsp:nvSpPr>
      <dsp:spPr>
        <a:xfrm>
          <a:off x="5985348" y="2413155"/>
          <a:ext cx="1575489" cy="2061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600" b="1" kern="1200" dirty="0">
              <a:solidFill>
                <a:schemeClr val="tx1"/>
              </a:solidFill>
              <a:latin typeface="Cambria" pitchFamily="18" charset="0"/>
            </a:rPr>
            <a:t>Aprobarea documentaţiei cadastrale</a:t>
          </a:r>
          <a:endParaRPr lang="en-US" sz="16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5985348" y="2413155"/>
        <a:ext cx="1575489" cy="20613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2EADB9-38DD-4B61-B517-3C7AA7771BFB}">
      <dsp:nvSpPr>
        <dsp:cNvPr id="0" name=""/>
        <dsp:cNvSpPr/>
      </dsp:nvSpPr>
      <dsp:spPr>
        <a:xfrm>
          <a:off x="96470" y="53978"/>
          <a:ext cx="2335940" cy="350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72390" bIns="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96470" y="53978"/>
        <a:ext cx="2335940" cy="350391"/>
      </dsp:txXfrm>
    </dsp:sp>
    <dsp:sp modelId="{59E0D09A-0E49-4AEE-B99D-F54D4786BA46}">
      <dsp:nvSpPr>
        <dsp:cNvPr id="0" name=""/>
        <dsp:cNvSpPr/>
      </dsp:nvSpPr>
      <dsp:spPr>
        <a:xfrm>
          <a:off x="96470" y="473818"/>
          <a:ext cx="2335940" cy="23359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13B6D-99C2-42CB-BB54-AD1DFD1ADB8F}">
      <dsp:nvSpPr>
        <dsp:cNvPr id="0" name=""/>
        <dsp:cNvSpPr/>
      </dsp:nvSpPr>
      <dsp:spPr>
        <a:xfrm>
          <a:off x="2679339" y="53978"/>
          <a:ext cx="2335940" cy="350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72390" bIns="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679339" y="53978"/>
        <a:ext cx="2335940" cy="350391"/>
      </dsp:txXfrm>
    </dsp:sp>
    <dsp:sp modelId="{9DB172C9-F5B3-47B5-8D88-C97EEC6C050D}">
      <dsp:nvSpPr>
        <dsp:cNvPr id="0" name=""/>
        <dsp:cNvSpPr/>
      </dsp:nvSpPr>
      <dsp:spPr>
        <a:xfrm>
          <a:off x="2679339" y="473818"/>
          <a:ext cx="2335940" cy="233594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5000" r="-6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10197D-F587-4DF1-BCC6-62ECB0244BE4}">
      <dsp:nvSpPr>
        <dsp:cNvPr id="0" name=""/>
        <dsp:cNvSpPr/>
      </dsp:nvSpPr>
      <dsp:spPr>
        <a:xfrm>
          <a:off x="96470" y="3043353"/>
          <a:ext cx="2335940" cy="350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72390" bIns="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96470" y="3043353"/>
        <a:ext cx="2335940" cy="350391"/>
      </dsp:txXfrm>
    </dsp:sp>
    <dsp:sp modelId="{6A4C6F7C-64A9-4243-9E40-1D5882AF144D}">
      <dsp:nvSpPr>
        <dsp:cNvPr id="0" name=""/>
        <dsp:cNvSpPr/>
      </dsp:nvSpPr>
      <dsp:spPr>
        <a:xfrm>
          <a:off x="96470" y="3463193"/>
          <a:ext cx="2335940" cy="233594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58567-4501-4066-941F-AF6B4F6390B0}">
      <dsp:nvSpPr>
        <dsp:cNvPr id="0" name=""/>
        <dsp:cNvSpPr/>
      </dsp:nvSpPr>
      <dsp:spPr>
        <a:xfrm>
          <a:off x="2679339" y="3043353"/>
          <a:ext cx="2335940" cy="350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72390" bIns="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679339" y="3043353"/>
        <a:ext cx="2335940" cy="350391"/>
      </dsp:txXfrm>
    </dsp:sp>
    <dsp:sp modelId="{A47055D9-1212-4127-9F29-70A312A25208}">
      <dsp:nvSpPr>
        <dsp:cNvPr id="0" name=""/>
        <dsp:cNvSpPr/>
      </dsp:nvSpPr>
      <dsp:spPr>
        <a:xfrm>
          <a:off x="2679339" y="3463193"/>
          <a:ext cx="2335940" cy="233594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2000" r="-2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96277-5567-4454-9641-A75D3C78A62C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59DE4-6DFF-4DE9-8CE1-BCC5E48D9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42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583EA-A01B-4B17-9C52-02300D43B5CC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6B972-A14A-4A62-91AD-EE6178EFF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10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B972-A14A-4A62-91AD-EE6178EFF7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546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B972-A14A-4A62-91AD-EE6178EFF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90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98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90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30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22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67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46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73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86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21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6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10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60BC-E4AF-4FAB-ACF2-2AC6A224123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1703E-4A56-4D2D-9615-4AF2EE90C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60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x-none" dirty="0">
                <a:latin typeface="Cambria" pitchFamily="18" charset="0"/>
              </a:rPr>
              <a:t>Implementarea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proiectului</a:t>
            </a:r>
            <a:r>
              <a:rPr lang="en-US" dirty="0">
                <a:latin typeface="Cambria" pitchFamily="18" charset="0"/>
              </a:rPr>
              <a:t> </a:t>
            </a:r>
            <a:r>
              <a:rPr lang="x-none" dirty="0">
                <a:latin typeface="Cambria" pitchFamily="18" charset="0"/>
              </a:rPr>
              <a:t/>
            </a:r>
            <a:br>
              <a:rPr lang="x-none" dirty="0">
                <a:latin typeface="Cambria" pitchFamily="18" charset="0"/>
              </a:rPr>
            </a:br>
            <a:r>
              <a:rPr lang="x-none" sz="3600" i="1" dirty="0">
                <a:latin typeface="Cambria" pitchFamily="18" charset="0"/>
              </a:rPr>
              <a:t>Înregistrarea </a:t>
            </a:r>
            <a:r>
              <a:rPr lang="ro-RO" sz="3600" i="1" dirty="0">
                <a:latin typeface="Cambria" pitchFamily="18" charset="0"/>
              </a:rPr>
              <a:t>și evaluarea </a:t>
            </a:r>
            <a:r>
              <a:rPr lang="en-US" sz="3600" i="1" dirty="0" err="1">
                <a:latin typeface="Cambria" pitchFamily="18" charset="0"/>
              </a:rPr>
              <a:t>funciar</a:t>
            </a:r>
            <a:r>
              <a:rPr lang="x-none" sz="3600" i="1" dirty="0">
                <a:latin typeface="Cambria" pitchFamily="18" charset="0"/>
              </a:rPr>
              <a:t>ă</a:t>
            </a:r>
            <a:br>
              <a:rPr lang="x-none" sz="3600" i="1" dirty="0">
                <a:latin typeface="Cambria" pitchFamily="18" charset="0"/>
              </a:rPr>
            </a:br>
            <a:r>
              <a:rPr lang="x-none" sz="3600" i="1" dirty="0">
                <a:latin typeface="Cambria" pitchFamily="18" charset="0"/>
              </a:rPr>
              <a:t>2019 - 2023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err="1">
                <a:latin typeface="Cambria" pitchFamily="18" charset="0"/>
              </a:rPr>
              <a:t>Agen</a:t>
            </a:r>
            <a:r>
              <a:rPr lang="x-none" i="1" dirty="0">
                <a:latin typeface="Cambria" pitchFamily="18" charset="0"/>
              </a:rPr>
              <a:t>ţia Servicii Publice</a:t>
            </a:r>
          </a:p>
          <a:p>
            <a:r>
              <a:rPr lang="x-none" sz="2000" i="1" dirty="0">
                <a:latin typeface="Cambria" pitchFamily="18" charset="0"/>
              </a:rPr>
              <a:t>Departamentul cadastru</a:t>
            </a:r>
            <a:endParaRPr lang="en-US" sz="2000" i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1"/>
            <a:ext cx="13414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025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/>
              <a:t>ORGANIZAREA CONSULTĂRILOR PUBLICE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85" r="3285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42994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Obiectivele consultărilor publice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dirty="0">
                <a:latin typeface="Cambria" pitchFamily="18" charset="0"/>
              </a:rPr>
              <a:t>Scopul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dirty="0">
                <a:latin typeface="Cambria" pitchFamily="18" charset="0"/>
              </a:rPr>
              <a:t>Informarea comunităţii şi părţilor interesate despre rezultatele lucrărilor cadastrale (bunurile imobile cartografiate şi titularii de drepturi)</a:t>
            </a:r>
          </a:p>
          <a:p>
            <a:endParaRPr lang="x-none" dirty="0">
              <a:latin typeface="Cambria" pitchFamily="18" charset="0"/>
            </a:endParaRPr>
          </a:p>
          <a:p>
            <a:r>
              <a:rPr lang="x-none" dirty="0">
                <a:latin typeface="Cambria" pitchFamily="18" charset="0"/>
              </a:rPr>
              <a:t>Îmbunătăţirea calităţii datelor colectate</a:t>
            </a:r>
          </a:p>
          <a:p>
            <a:endParaRPr lang="x-none" dirty="0">
              <a:latin typeface="Cambria" pitchFamily="18" charset="0"/>
            </a:endParaRPr>
          </a:p>
          <a:p>
            <a:r>
              <a:rPr lang="x-none" dirty="0">
                <a:latin typeface="Cambria" pitchFamily="18" charset="0"/>
              </a:rPr>
              <a:t>Diminuarea riscului litigiilor funciare în viitor</a:t>
            </a:r>
          </a:p>
          <a:p>
            <a:endParaRPr lang="x-none" dirty="0">
              <a:latin typeface="Cambria" pitchFamily="18" charset="0"/>
            </a:endParaRPr>
          </a:p>
          <a:p>
            <a:r>
              <a:rPr lang="x-none" dirty="0">
                <a:latin typeface="Cambria" pitchFamily="18" charset="0"/>
              </a:rPr>
              <a:t>Mecanism de examinare a contestaţiilor (2 nivele)</a:t>
            </a:r>
          </a:p>
          <a:p>
            <a:endParaRPr lang="x-none" dirty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x-none" dirty="0">
                <a:latin typeface="Cambria" pitchFamily="18" charset="0"/>
              </a:rPr>
              <a:t>Cadrul Legal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x-none" dirty="0">
                <a:latin typeface="Cambria" pitchFamily="18" charset="0"/>
              </a:rPr>
              <a:t>Legea privind administraţie publică locală nr.436 din 2006 (art.14)</a:t>
            </a:r>
          </a:p>
          <a:p>
            <a:endParaRPr lang="x-none" dirty="0">
              <a:latin typeface="Cambria" pitchFamily="18" charset="0"/>
            </a:endParaRPr>
          </a:p>
          <a:p>
            <a:r>
              <a:rPr lang="x-none" dirty="0">
                <a:latin typeface="Cambria" pitchFamily="18" charset="0"/>
              </a:rPr>
              <a:t>Modificarea Legii cadastrului bunurilor imobile nr. 1543/1998</a:t>
            </a:r>
          </a:p>
          <a:p>
            <a:endParaRPr lang="x-none" dirty="0">
              <a:latin typeface="Cambria" pitchFamily="18" charset="0"/>
            </a:endParaRPr>
          </a:p>
          <a:p>
            <a:r>
              <a:rPr lang="x-none" dirty="0">
                <a:latin typeface="Cambria" pitchFamily="18" charset="0"/>
              </a:rPr>
              <a:t>Proiectul Regulamentul cu privire la înregistrarea primară masivă (HG1030/1998)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3060"/>
            <a:ext cx="13414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3622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Locul consultării publice </a:t>
            </a:r>
            <a:br>
              <a:rPr lang="x-non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x-non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în procesul de lucru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37059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5157192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i="1" dirty="0">
                <a:solidFill>
                  <a:srgbClr val="C00000"/>
                </a:solidFill>
                <a:latin typeface="Cambria" pitchFamily="18" charset="0"/>
              </a:rPr>
              <a:t>Max. 5 zile de la prezentarea documentaţiei de către executantul lucrărilor Primăria asigură afişarea materialelor. Data va fi comunicătă ASP </a:t>
            </a:r>
            <a:endParaRPr lang="en-US" i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3060"/>
            <a:ext cx="13414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flipV="1">
            <a:off x="3707904" y="4653136"/>
            <a:ext cx="360040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50768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x-none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Desfăşurarea consultărilor publice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3316107"/>
              </p:ext>
            </p:extLst>
          </p:nvPr>
        </p:nvGraphicFramePr>
        <p:xfrm>
          <a:off x="323528" y="1556792"/>
          <a:ext cx="84249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3060"/>
            <a:ext cx="13414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96331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Elemente organizaţionale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dirty="0">
                <a:solidFill>
                  <a:srgbClr val="C00000"/>
                </a:solidFill>
                <a:latin typeface="Cambria" pitchFamily="18" charset="0"/>
              </a:rPr>
              <a:t>Componenţa comisiei</a:t>
            </a:r>
            <a:endParaRPr lang="en-US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x-none" dirty="0">
                <a:latin typeface="Cambria" pitchFamily="18" charset="0"/>
              </a:rPr>
              <a:t>Primar sau viceprimar</a:t>
            </a:r>
          </a:p>
          <a:p>
            <a:r>
              <a:rPr lang="x-none" dirty="0">
                <a:latin typeface="Cambria" pitchFamily="18" charset="0"/>
              </a:rPr>
              <a:t>Specialist în reglementarea regimului funciar (inginerul cadastral al APL)</a:t>
            </a:r>
          </a:p>
          <a:p>
            <a:r>
              <a:rPr lang="x-none" dirty="0">
                <a:latin typeface="Cambria" pitchFamily="18" charset="0"/>
              </a:rPr>
              <a:t>Specialistul de profil al Serviciului Cadastral Teritorial</a:t>
            </a:r>
          </a:p>
          <a:p>
            <a:pPr marL="0" indent="0">
              <a:buNone/>
            </a:pPr>
            <a:endParaRPr lang="x-none" dirty="0">
              <a:latin typeface="Cambria" pitchFamily="18" charset="0"/>
            </a:endParaRPr>
          </a:p>
          <a:p>
            <a:pPr marL="0" indent="0">
              <a:buNone/>
            </a:pPr>
            <a:r>
              <a:rPr lang="x-none" sz="1800" i="1" dirty="0">
                <a:solidFill>
                  <a:srgbClr val="C00000"/>
                </a:solidFill>
                <a:latin typeface="Cambria" pitchFamily="18" charset="0"/>
              </a:rPr>
              <a:t>Desemnată prin Dispoziţia Primarului</a:t>
            </a:r>
            <a:endParaRPr lang="en-US" sz="1800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x-none" dirty="0">
                <a:solidFill>
                  <a:srgbClr val="C00000"/>
                </a:solidFill>
                <a:latin typeface="Cambria" pitchFamily="18" charset="0"/>
              </a:rPr>
              <a:t>Atribuţiile comisiei</a:t>
            </a:r>
            <a:endParaRPr lang="en-US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vi-VN" dirty="0">
                <a:latin typeface="Cambria" pitchFamily="18" charset="0"/>
              </a:rPr>
              <a:t>Examinarea documentelor </a:t>
            </a:r>
            <a:r>
              <a:rPr lang="x-none" dirty="0">
                <a:latin typeface="Cambria" pitchFamily="18" charset="0"/>
              </a:rPr>
              <a:t>j</a:t>
            </a:r>
            <a:r>
              <a:rPr lang="vi-VN" dirty="0">
                <a:latin typeface="Cambria" pitchFamily="18" charset="0"/>
              </a:rPr>
              <a:t>ustificative depuse de contestatari</a:t>
            </a:r>
          </a:p>
          <a:p>
            <a:pPr marL="457200" indent="-457200">
              <a:buFont typeface="+mj-lt"/>
              <a:buAutoNum type="alphaLcParenR"/>
            </a:pPr>
            <a:r>
              <a:rPr lang="vi-VN" dirty="0">
                <a:latin typeface="Cambria" pitchFamily="18" charset="0"/>
              </a:rPr>
              <a:t>Prezentarea clarificărilor persoanelor ce au depus contestaţii</a:t>
            </a:r>
          </a:p>
          <a:p>
            <a:pPr marL="457200" indent="-457200">
              <a:buFont typeface="+mj-lt"/>
              <a:buAutoNum type="alphaLcParenR"/>
            </a:pPr>
            <a:r>
              <a:rPr lang="vi-VN" dirty="0">
                <a:latin typeface="Cambria" pitchFamily="18" charset="0"/>
              </a:rPr>
              <a:t>Explicarea căilor de soluţionare în cazul apariţiei unui conflict,</a:t>
            </a:r>
          </a:p>
          <a:p>
            <a:pPr marL="457200" indent="-457200">
              <a:buFont typeface="+mj-lt"/>
              <a:buAutoNum type="alphaLcParenR"/>
            </a:pPr>
            <a:r>
              <a:rPr lang="vi-VN" dirty="0">
                <a:latin typeface="Cambria" pitchFamily="18" charset="0"/>
              </a:rPr>
              <a:t>Notarea informaţiei despre bunurile imobile litigioase în documentaţia cadastrală,</a:t>
            </a:r>
          </a:p>
          <a:p>
            <a:pPr marL="457200" indent="-457200">
              <a:buFont typeface="+mj-lt"/>
              <a:buAutoNum type="alphaLcParenR"/>
            </a:pPr>
            <a:r>
              <a:rPr lang="vi-VN" dirty="0">
                <a:latin typeface="Cambria" pitchFamily="18" charset="0"/>
              </a:rPr>
              <a:t>Redactarea proceselor verbale privind soluţionarea contestaţiilor, </a:t>
            </a:r>
            <a:endParaRPr lang="x-none" dirty="0">
              <a:latin typeface="Cambria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vi-VN" dirty="0">
                <a:latin typeface="Cambria" pitchFamily="18" charset="0"/>
              </a:rPr>
              <a:t>Expedierea, la solicitatea contestatorului, a dosarul contestaţiei către Agenţia Servicii Publice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3060"/>
            <a:ext cx="13414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4250062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1484784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x-none" dirty="0">
                <a:solidFill>
                  <a:srgbClr val="C00000"/>
                </a:solidFill>
                <a:latin typeface="Cambria" pitchFamily="18" charset="0"/>
              </a:rPr>
              <a:t>PARTICIPAREA LA EXAMINAREA ŞI SOLUŢIONARE CONTESTAŢIILOR</a:t>
            </a:r>
            <a:endParaRPr lang="en-US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9631881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2780928"/>
            <a:ext cx="3008313" cy="3345235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x-none" sz="1800" dirty="0">
                <a:latin typeface="Cambria" pitchFamily="18" charset="0"/>
              </a:rPr>
              <a:t>Titularii de drepturi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x-none" sz="1800" dirty="0">
                <a:latin typeface="Cambria" pitchFamily="18" charset="0"/>
              </a:rPr>
              <a:t>Reprezentanţii grupurilor etnice minoritate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x-none" sz="1800" dirty="0">
                <a:latin typeface="Cambria" pitchFamily="18" charset="0"/>
              </a:rPr>
              <a:t>Reprezentanţii locuitorilor comunităţii (formali şi neformali)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x-none" sz="1800" dirty="0">
                <a:latin typeface="Cambria" pitchFamily="18" charset="0"/>
              </a:rPr>
              <a:t>Executantul lucrării cadastrale</a:t>
            </a:r>
            <a:endParaRPr lang="en-US" sz="1800" dirty="0">
              <a:latin typeface="Cambria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3060"/>
            <a:ext cx="13414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162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294</Words>
  <Application>Microsoft Office PowerPoint</Application>
  <PresentationFormat>Экран (4:3)</PresentationFormat>
  <Paragraphs>67</Paragraphs>
  <Slides>7</Slides>
  <Notes>2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Implementarea proiectului  Înregistrarea și evaluarea funciară 2019 - 2023</vt:lpstr>
      <vt:lpstr>ORGANIZAREA CONSULTĂRILOR PUBLICE</vt:lpstr>
      <vt:lpstr>Obiectivele consultărilor publice</vt:lpstr>
      <vt:lpstr>Locul consultării publice  în procesul de lucru</vt:lpstr>
      <vt:lpstr>Desfăşurarea consultărilor publice</vt:lpstr>
      <vt:lpstr>Elemente organizaţionale</vt:lpstr>
      <vt:lpstr>PARTICIPAREA LA EXAMINAREA ŞI SOLUŢIONARE CONTESTAŢIILOR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Cadrul de management de mediu şi social</dc:title>
  <dc:creator>Angela Matcov</dc:creator>
  <cp:lastModifiedBy>Admin</cp:lastModifiedBy>
  <cp:revision>255</cp:revision>
  <cp:lastPrinted>2018-06-04T06:22:02Z</cp:lastPrinted>
  <dcterms:created xsi:type="dcterms:W3CDTF">2018-05-12T12:17:20Z</dcterms:created>
  <dcterms:modified xsi:type="dcterms:W3CDTF">2024-02-29T13:42:33Z</dcterms:modified>
</cp:coreProperties>
</file>